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7" r:id="rId4"/>
    <p:sldId id="269" r:id="rId5"/>
    <p:sldId id="266" r:id="rId6"/>
    <p:sldId id="271" r:id="rId7"/>
    <p:sldId id="273" r:id="rId8"/>
    <p:sldId id="272" r:id="rId9"/>
    <p:sldId id="280" r:id="rId10"/>
    <p:sldId id="278" r:id="rId11"/>
    <p:sldId id="284" r:id="rId12"/>
    <p:sldId id="281" r:id="rId13"/>
    <p:sldId id="274" r:id="rId14"/>
    <p:sldId id="282" r:id="rId15"/>
    <p:sldId id="275" r:id="rId16"/>
    <p:sldId id="270" r:id="rId17"/>
    <p:sldId id="283" r:id="rId18"/>
  </p:sldIdLst>
  <p:sldSz cx="9144000" cy="6858000" type="screen4x3"/>
  <p:notesSz cx="6950075" cy="92360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CFE4ED-01D5-4A7C-8C23-AC39D46C7BB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B145A5-69CC-453F-88A2-4A15FDC61F73}">
      <dgm:prSet phldrT="[Текст]" custT="1"/>
      <dgm:spPr/>
      <dgm:t>
        <a:bodyPr/>
        <a:lstStyle/>
        <a:p>
          <a:r>
            <a:rPr lang="ru-RU" sz="1600" dirty="0">
              <a:latin typeface="Myriad Pro" panose="020B0503030403020204" pitchFamily="34" charset="0"/>
            </a:rPr>
            <a:t>Наказ </a:t>
          </a:r>
          <a:r>
            <a:rPr lang="ru-RU" sz="1600" dirty="0" err="1">
              <a:latin typeface="Myriad Pro" panose="020B0503030403020204" pitchFamily="34" charset="0"/>
            </a:rPr>
            <a:t>Деркомл</a:t>
          </a:r>
          <a:r>
            <a:rPr lang="uk-UA" sz="1600" dirty="0" err="1">
              <a:latin typeface="Myriad Pro" panose="020B0503030403020204" pitchFamily="34" charset="0"/>
            </a:rPr>
            <a:t>ісгоспу</a:t>
          </a:r>
          <a:r>
            <a:rPr lang="uk-UA" sz="1600" dirty="0">
              <a:latin typeface="Myriad Pro" panose="020B0503030403020204" pitchFamily="34" charset="0"/>
            </a:rPr>
            <a:t> «Щодо вдосконалення механізмів продажу деревини» / 19.02.2007 №42</a:t>
          </a:r>
          <a:endParaRPr lang="ru-RU" sz="1600" dirty="0">
            <a:latin typeface="Myriad Pro" panose="020B0503030403020204" pitchFamily="34" charset="0"/>
          </a:endParaRPr>
        </a:p>
      </dgm:t>
    </dgm:pt>
    <dgm:pt modelId="{E96214F3-9E01-452E-884A-A0D57831EE8A}" type="parTrans" cxnId="{9C0B7E6E-55D3-4497-B614-D9D84746DD34}">
      <dgm:prSet/>
      <dgm:spPr/>
      <dgm:t>
        <a:bodyPr/>
        <a:lstStyle/>
        <a:p>
          <a:endParaRPr lang="ru-RU"/>
        </a:p>
      </dgm:t>
    </dgm:pt>
    <dgm:pt modelId="{360B9AF0-9EAC-4E29-803E-003B7C936B8F}" type="sibTrans" cxnId="{9C0B7E6E-55D3-4497-B614-D9D84746DD34}">
      <dgm:prSet/>
      <dgm:spPr/>
      <dgm:t>
        <a:bodyPr/>
        <a:lstStyle/>
        <a:p>
          <a:endParaRPr lang="ru-RU"/>
        </a:p>
      </dgm:t>
    </dgm:pt>
    <dgm:pt modelId="{970E6CBF-78D4-4143-A4E3-BE4ACCC9EA8A}">
      <dgm:prSet phldrT="[Текст]" custT="1"/>
      <dgm:spPr/>
      <dgm:t>
        <a:bodyPr/>
        <a:lstStyle/>
        <a:p>
          <a:r>
            <a:rPr lang="ru-RU" sz="1600" dirty="0">
              <a:latin typeface="Myriad Pro" panose="020B0503030403020204" pitchFamily="34" charset="0"/>
            </a:rPr>
            <a:t>Наказ </a:t>
          </a:r>
          <a:r>
            <a:rPr lang="ru-RU" sz="1600" dirty="0" err="1">
              <a:latin typeface="Myriad Pro" panose="020B0503030403020204" pitchFamily="34" charset="0"/>
            </a:rPr>
            <a:t>Держ</a:t>
          </a:r>
          <a:r>
            <a:rPr lang="uk-UA" sz="1600" dirty="0" err="1">
              <a:latin typeface="Myriad Pro" panose="020B0503030403020204" pitchFamily="34" charset="0"/>
            </a:rPr>
            <a:t>комлісгоспу</a:t>
          </a:r>
          <a:r>
            <a:rPr lang="uk-UA" sz="1600" dirty="0">
              <a:latin typeface="Myriad Pro" panose="020B0503030403020204" pitchFamily="34" charset="0"/>
            </a:rPr>
            <a:t> «Про затвердження правил рубок головного користування» / 23.12.2009 №364</a:t>
          </a:r>
          <a:endParaRPr lang="ru-RU" sz="1600" dirty="0">
            <a:latin typeface="Myriad Pro" panose="020B0503030403020204" pitchFamily="34" charset="0"/>
          </a:endParaRPr>
        </a:p>
      </dgm:t>
    </dgm:pt>
    <dgm:pt modelId="{59A33EC5-403C-4001-B107-DFFFEB805FE4}" type="parTrans" cxnId="{70C15CC7-F5FE-4681-B23F-78BBC835EBBA}">
      <dgm:prSet/>
      <dgm:spPr/>
      <dgm:t>
        <a:bodyPr/>
        <a:lstStyle/>
        <a:p>
          <a:endParaRPr lang="ru-RU"/>
        </a:p>
      </dgm:t>
    </dgm:pt>
    <dgm:pt modelId="{693C985F-54D7-40E7-81F8-D66F177EB9F0}" type="sibTrans" cxnId="{70C15CC7-F5FE-4681-B23F-78BBC835EBBA}">
      <dgm:prSet/>
      <dgm:spPr/>
      <dgm:t>
        <a:bodyPr/>
        <a:lstStyle/>
        <a:p>
          <a:endParaRPr lang="ru-RU"/>
        </a:p>
      </dgm:t>
    </dgm:pt>
    <dgm:pt modelId="{5E89EDA2-8B0C-4813-BADC-E13DFC1DE112}">
      <dgm:prSet phldrT="[Текст]" custT="1"/>
      <dgm:spPr/>
      <dgm:t>
        <a:bodyPr/>
        <a:lstStyle/>
        <a:p>
          <a:r>
            <a:rPr lang="ru-RU" sz="1600" dirty="0">
              <a:latin typeface="Myriad Pro" panose="020B0503030403020204" pitchFamily="34" charset="0"/>
            </a:rPr>
            <a:t>Наказ </a:t>
          </a:r>
          <a:r>
            <a:rPr lang="ru-RU" sz="1600" dirty="0" err="1">
              <a:latin typeface="Myriad Pro" panose="020B0503030403020204" pitchFamily="34" charset="0"/>
            </a:rPr>
            <a:t>Держкомл</a:t>
          </a:r>
          <a:r>
            <a:rPr lang="uk-UA" sz="1600" dirty="0" err="1">
              <a:latin typeface="Myriad Pro" panose="020B0503030403020204" pitchFamily="34" charset="0"/>
            </a:rPr>
            <a:t>ісгоспу</a:t>
          </a:r>
          <a:r>
            <a:rPr lang="uk-UA" sz="1600" dirty="0">
              <a:latin typeface="Myriad Pro" panose="020B0503030403020204" pitchFamily="34" charset="0"/>
            </a:rPr>
            <a:t> «Про затвердження порядку проведення перевірок при здійсненні державного контролю за додержанням вимог лісового законодавства» / 31.08.2010 №263</a:t>
          </a:r>
          <a:endParaRPr lang="ru-RU" sz="1600" dirty="0">
            <a:latin typeface="Myriad Pro" panose="020B0503030403020204" pitchFamily="34" charset="0"/>
          </a:endParaRPr>
        </a:p>
      </dgm:t>
    </dgm:pt>
    <dgm:pt modelId="{2225F068-8732-49EE-B1AB-D5CBDE6DED47}" type="parTrans" cxnId="{3D11759C-3C93-4A7A-B2FC-53D85EAD2D15}">
      <dgm:prSet/>
      <dgm:spPr/>
      <dgm:t>
        <a:bodyPr/>
        <a:lstStyle/>
        <a:p>
          <a:endParaRPr lang="ru-RU"/>
        </a:p>
      </dgm:t>
    </dgm:pt>
    <dgm:pt modelId="{A2FA5202-38C4-460B-AD2B-C4D944341EF6}" type="sibTrans" cxnId="{3D11759C-3C93-4A7A-B2FC-53D85EAD2D15}">
      <dgm:prSet/>
      <dgm:spPr/>
      <dgm:t>
        <a:bodyPr/>
        <a:lstStyle/>
        <a:p>
          <a:endParaRPr lang="ru-RU"/>
        </a:p>
      </dgm:t>
    </dgm:pt>
    <dgm:pt modelId="{415189F1-8790-4E2B-84AB-BB3E4432045A}" type="pres">
      <dgm:prSet presAssocID="{DDCFE4ED-01D5-4A7C-8C23-AC39D46C7BB4}" presName="linear" presStyleCnt="0">
        <dgm:presLayoutVars>
          <dgm:dir/>
          <dgm:animLvl val="lvl"/>
          <dgm:resizeHandles val="exact"/>
        </dgm:presLayoutVars>
      </dgm:prSet>
      <dgm:spPr/>
    </dgm:pt>
    <dgm:pt modelId="{8244B70E-65BB-4DAF-82D7-D709BE2C8C66}" type="pres">
      <dgm:prSet presAssocID="{2CB145A5-69CC-453F-88A2-4A15FDC61F73}" presName="parentLin" presStyleCnt="0"/>
      <dgm:spPr/>
    </dgm:pt>
    <dgm:pt modelId="{B1C7A3F9-4347-4250-991B-A3ABFCE1B404}" type="pres">
      <dgm:prSet presAssocID="{2CB145A5-69CC-453F-88A2-4A15FDC61F73}" presName="parentLeftMargin" presStyleLbl="node1" presStyleIdx="0" presStyleCnt="3"/>
      <dgm:spPr/>
    </dgm:pt>
    <dgm:pt modelId="{60A2E51A-031A-47CA-8ED1-1F5B68B8BACA}" type="pres">
      <dgm:prSet presAssocID="{2CB145A5-69CC-453F-88A2-4A15FDC61F7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AFB8AC3-2025-465F-A9F7-69932F8CBF43}" type="pres">
      <dgm:prSet presAssocID="{2CB145A5-69CC-453F-88A2-4A15FDC61F73}" presName="negativeSpace" presStyleCnt="0"/>
      <dgm:spPr/>
    </dgm:pt>
    <dgm:pt modelId="{BE535F97-C1B0-4090-817F-7283171D87CF}" type="pres">
      <dgm:prSet presAssocID="{2CB145A5-69CC-453F-88A2-4A15FDC61F73}" presName="childText" presStyleLbl="conFgAcc1" presStyleIdx="0" presStyleCnt="3">
        <dgm:presLayoutVars>
          <dgm:bulletEnabled val="1"/>
        </dgm:presLayoutVars>
      </dgm:prSet>
      <dgm:spPr/>
    </dgm:pt>
    <dgm:pt modelId="{B568ACCC-648E-46ED-85FB-40C51C7970EB}" type="pres">
      <dgm:prSet presAssocID="{360B9AF0-9EAC-4E29-803E-003B7C936B8F}" presName="spaceBetweenRectangles" presStyleCnt="0"/>
      <dgm:spPr/>
    </dgm:pt>
    <dgm:pt modelId="{1BADA169-9AAC-40C6-AE88-BB70D3617309}" type="pres">
      <dgm:prSet presAssocID="{970E6CBF-78D4-4143-A4E3-BE4ACCC9EA8A}" presName="parentLin" presStyleCnt="0"/>
      <dgm:spPr/>
    </dgm:pt>
    <dgm:pt modelId="{CDEB4C6F-9295-41E0-A19B-8190E90BD1A9}" type="pres">
      <dgm:prSet presAssocID="{970E6CBF-78D4-4143-A4E3-BE4ACCC9EA8A}" presName="parentLeftMargin" presStyleLbl="node1" presStyleIdx="0" presStyleCnt="3"/>
      <dgm:spPr/>
    </dgm:pt>
    <dgm:pt modelId="{36144C5A-D76A-4AB0-983D-502C5A7080A4}" type="pres">
      <dgm:prSet presAssocID="{970E6CBF-78D4-4143-A4E3-BE4ACCC9EA8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32907C4-BD5A-4508-9CD5-9509A398F0C8}" type="pres">
      <dgm:prSet presAssocID="{970E6CBF-78D4-4143-A4E3-BE4ACCC9EA8A}" presName="negativeSpace" presStyleCnt="0"/>
      <dgm:spPr/>
    </dgm:pt>
    <dgm:pt modelId="{EE889352-31F2-429A-9421-5F7215DA0F52}" type="pres">
      <dgm:prSet presAssocID="{970E6CBF-78D4-4143-A4E3-BE4ACCC9EA8A}" presName="childText" presStyleLbl="conFgAcc1" presStyleIdx="1" presStyleCnt="3">
        <dgm:presLayoutVars>
          <dgm:bulletEnabled val="1"/>
        </dgm:presLayoutVars>
      </dgm:prSet>
      <dgm:spPr/>
    </dgm:pt>
    <dgm:pt modelId="{D2AA25FD-E1FE-4014-9042-073854292279}" type="pres">
      <dgm:prSet presAssocID="{693C985F-54D7-40E7-81F8-D66F177EB9F0}" presName="spaceBetweenRectangles" presStyleCnt="0"/>
      <dgm:spPr/>
    </dgm:pt>
    <dgm:pt modelId="{00CE3D9C-F9D8-4F36-BF9E-CF80EB409A54}" type="pres">
      <dgm:prSet presAssocID="{5E89EDA2-8B0C-4813-BADC-E13DFC1DE112}" presName="parentLin" presStyleCnt="0"/>
      <dgm:spPr/>
    </dgm:pt>
    <dgm:pt modelId="{3FC615C1-2CE1-4756-BB24-F5013C428B6B}" type="pres">
      <dgm:prSet presAssocID="{5E89EDA2-8B0C-4813-BADC-E13DFC1DE112}" presName="parentLeftMargin" presStyleLbl="node1" presStyleIdx="1" presStyleCnt="3"/>
      <dgm:spPr/>
    </dgm:pt>
    <dgm:pt modelId="{51D7D6D5-90A8-47DA-9D62-C19349F75E1F}" type="pres">
      <dgm:prSet presAssocID="{5E89EDA2-8B0C-4813-BADC-E13DFC1DE11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1C2F8BC-8CB4-4FCB-B568-89C7DFD7B61C}" type="pres">
      <dgm:prSet presAssocID="{5E89EDA2-8B0C-4813-BADC-E13DFC1DE112}" presName="negativeSpace" presStyleCnt="0"/>
      <dgm:spPr/>
    </dgm:pt>
    <dgm:pt modelId="{FF7E4A17-C267-4943-862C-A27D9568779C}" type="pres">
      <dgm:prSet presAssocID="{5E89EDA2-8B0C-4813-BADC-E13DFC1DE11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F834A33-050E-4F60-AA77-521BC79266B6}" type="presOf" srcId="{2CB145A5-69CC-453F-88A2-4A15FDC61F73}" destId="{60A2E51A-031A-47CA-8ED1-1F5B68B8BACA}" srcOrd="1" destOrd="0" presId="urn:microsoft.com/office/officeart/2005/8/layout/list1"/>
    <dgm:cxn modelId="{79299035-4939-42BB-AFA5-D4C70FC67246}" type="presOf" srcId="{970E6CBF-78D4-4143-A4E3-BE4ACCC9EA8A}" destId="{36144C5A-D76A-4AB0-983D-502C5A7080A4}" srcOrd="1" destOrd="0" presId="urn:microsoft.com/office/officeart/2005/8/layout/list1"/>
    <dgm:cxn modelId="{9C0B7E6E-55D3-4497-B614-D9D84746DD34}" srcId="{DDCFE4ED-01D5-4A7C-8C23-AC39D46C7BB4}" destId="{2CB145A5-69CC-453F-88A2-4A15FDC61F73}" srcOrd="0" destOrd="0" parTransId="{E96214F3-9E01-452E-884A-A0D57831EE8A}" sibTransId="{360B9AF0-9EAC-4E29-803E-003B7C936B8F}"/>
    <dgm:cxn modelId="{254E594F-0894-49EE-9CAE-9BF470977F66}" type="presOf" srcId="{5E89EDA2-8B0C-4813-BADC-E13DFC1DE112}" destId="{51D7D6D5-90A8-47DA-9D62-C19349F75E1F}" srcOrd="1" destOrd="0" presId="urn:microsoft.com/office/officeart/2005/8/layout/list1"/>
    <dgm:cxn modelId="{5D9CAB5A-B7EB-47DD-AA2D-CCF4AD691CEB}" type="presOf" srcId="{DDCFE4ED-01D5-4A7C-8C23-AC39D46C7BB4}" destId="{415189F1-8790-4E2B-84AB-BB3E4432045A}" srcOrd="0" destOrd="0" presId="urn:microsoft.com/office/officeart/2005/8/layout/list1"/>
    <dgm:cxn modelId="{62DCD38F-6821-46EE-8440-EDD5F0A9AC93}" type="presOf" srcId="{970E6CBF-78D4-4143-A4E3-BE4ACCC9EA8A}" destId="{CDEB4C6F-9295-41E0-A19B-8190E90BD1A9}" srcOrd="0" destOrd="0" presId="urn:microsoft.com/office/officeart/2005/8/layout/list1"/>
    <dgm:cxn modelId="{3D11759C-3C93-4A7A-B2FC-53D85EAD2D15}" srcId="{DDCFE4ED-01D5-4A7C-8C23-AC39D46C7BB4}" destId="{5E89EDA2-8B0C-4813-BADC-E13DFC1DE112}" srcOrd="2" destOrd="0" parTransId="{2225F068-8732-49EE-B1AB-D5CBDE6DED47}" sibTransId="{A2FA5202-38C4-460B-AD2B-C4D944341EF6}"/>
    <dgm:cxn modelId="{85405CA5-ECAE-4639-A766-3901DB232D6D}" type="presOf" srcId="{5E89EDA2-8B0C-4813-BADC-E13DFC1DE112}" destId="{3FC615C1-2CE1-4756-BB24-F5013C428B6B}" srcOrd="0" destOrd="0" presId="urn:microsoft.com/office/officeart/2005/8/layout/list1"/>
    <dgm:cxn modelId="{70C15CC7-F5FE-4681-B23F-78BBC835EBBA}" srcId="{DDCFE4ED-01D5-4A7C-8C23-AC39D46C7BB4}" destId="{970E6CBF-78D4-4143-A4E3-BE4ACCC9EA8A}" srcOrd="1" destOrd="0" parTransId="{59A33EC5-403C-4001-B107-DFFFEB805FE4}" sibTransId="{693C985F-54D7-40E7-81F8-D66F177EB9F0}"/>
    <dgm:cxn modelId="{42250CCE-168A-4B36-83AF-4AB2DD053B99}" type="presOf" srcId="{2CB145A5-69CC-453F-88A2-4A15FDC61F73}" destId="{B1C7A3F9-4347-4250-991B-A3ABFCE1B404}" srcOrd="0" destOrd="0" presId="urn:microsoft.com/office/officeart/2005/8/layout/list1"/>
    <dgm:cxn modelId="{9141DDCF-092A-4429-ACCA-49E8ECD5E070}" type="presParOf" srcId="{415189F1-8790-4E2B-84AB-BB3E4432045A}" destId="{8244B70E-65BB-4DAF-82D7-D709BE2C8C66}" srcOrd="0" destOrd="0" presId="urn:microsoft.com/office/officeart/2005/8/layout/list1"/>
    <dgm:cxn modelId="{E8C3C894-B95A-4B39-ACB1-95E578AABE3A}" type="presParOf" srcId="{8244B70E-65BB-4DAF-82D7-D709BE2C8C66}" destId="{B1C7A3F9-4347-4250-991B-A3ABFCE1B404}" srcOrd="0" destOrd="0" presId="urn:microsoft.com/office/officeart/2005/8/layout/list1"/>
    <dgm:cxn modelId="{4124A0AF-E3C3-48C0-9CCD-207F32784AAD}" type="presParOf" srcId="{8244B70E-65BB-4DAF-82D7-D709BE2C8C66}" destId="{60A2E51A-031A-47CA-8ED1-1F5B68B8BACA}" srcOrd="1" destOrd="0" presId="urn:microsoft.com/office/officeart/2005/8/layout/list1"/>
    <dgm:cxn modelId="{1113F92C-9840-470D-A501-3CB1F30EF990}" type="presParOf" srcId="{415189F1-8790-4E2B-84AB-BB3E4432045A}" destId="{5AFB8AC3-2025-465F-A9F7-69932F8CBF43}" srcOrd="1" destOrd="0" presId="urn:microsoft.com/office/officeart/2005/8/layout/list1"/>
    <dgm:cxn modelId="{668FC659-D758-4DA6-86A3-970E1521976E}" type="presParOf" srcId="{415189F1-8790-4E2B-84AB-BB3E4432045A}" destId="{BE535F97-C1B0-4090-817F-7283171D87CF}" srcOrd="2" destOrd="0" presId="urn:microsoft.com/office/officeart/2005/8/layout/list1"/>
    <dgm:cxn modelId="{D9372D7E-8AC1-4DA0-AA33-8249A8F5671B}" type="presParOf" srcId="{415189F1-8790-4E2B-84AB-BB3E4432045A}" destId="{B568ACCC-648E-46ED-85FB-40C51C7970EB}" srcOrd="3" destOrd="0" presId="urn:microsoft.com/office/officeart/2005/8/layout/list1"/>
    <dgm:cxn modelId="{C8AD937B-F167-4B1C-91CE-D0531219E9DB}" type="presParOf" srcId="{415189F1-8790-4E2B-84AB-BB3E4432045A}" destId="{1BADA169-9AAC-40C6-AE88-BB70D3617309}" srcOrd="4" destOrd="0" presId="urn:microsoft.com/office/officeart/2005/8/layout/list1"/>
    <dgm:cxn modelId="{AF6D2FC5-E20E-44E0-B126-75BC5FA08D7A}" type="presParOf" srcId="{1BADA169-9AAC-40C6-AE88-BB70D3617309}" destId="{CDEB4C6F-9295-41E0-A19B-8190E90BD1A9}" srcOrd="0" destOrd="0" presId="urn:microsoft.com/office/officeart/2005/8/layout/list1"/>
    <dgm:cxn modelId="{20328A94-1628-40A6-AC7F-6AA4D6625E66}" type="presParOf" srcId="{1BADA169-9AAC-40C6-AE88-BB70D3617309}" destId="{36144C5A-D76A-4AB0-983D-502C5A7080A4}" srcOrd="1" destOrd="0" presId="urn:microsoft.com/office/officeart/2005/8/layout/list1"/>
    <dgm:cxn modelId="{026F30B4-984D-4B33-B13E-86D7BB2CB19B}" type="presParOf" srcId="{415189F1-8790-4E2B-84AB-BB3E4432045A}" destId="{632907C4-BD5A-4508-9CD5-9509A398F0C8}" srcOrd="5" destOrd="0" presId="urn:microsoft.com/office/officeart/2005/8/layout/list1"/>
    <dgm:cxn modelId="{F6F4D202-C6AA-4C0D-A236-1AF559B51755}" type="presParOf" srcId="{415189F1-8790-4E2B-84AB-BB3E4432045A}" destId="{EE889352-31F2-429A-9421-5F7215DA0F52}" srcOrd="6" destOrd="0" presId="urn:microsoft.com/office/officeart/2005/8/layout/list1"/>
    <dgm:cxn modelId="{C3DA896F-27EC-4F6D-8106-416F1C8F2C4E}" type="presParOf" srcId="{415189F1-8790-4E2B-84AB-BB3E4432045A}" destId="{D2AA25FD-E1FE-4014-9042-073854292279}" srcOrd="7" destOrd="0" presId="urn:microsoft.com/office/officeart/2005/8/layout/list1"/>
    <dgm:cxn modelId="{47811372-6E27-446C-AEA8-998E4B356B97}" type="presParOf" srcId="{415189F1-8790-4E2B-84AB-BB3E4432045A}" destId="{00CE3D9C-F9D8-4F36-BF9E-CF80EB409A54}" srcOrd="8" destOrd="0" presId="urn:microsoft.com/office/officeart/2005/8/layout/list1"/>
    <dgm:cxn modelId="{35578AC1-4B13-4862-A850-2F014C9D5250}" type="presParOf" srcId="{00CE3D9C-F9D8-4F36-BF9E-CF80EB409A54}" destId="{3FC615C1-2CE1-4756-BB24-F5013C428B6B}" srcOrd="0" destOrd="0" presId="urn:microsoft.com/office/officeart/2005/8/layout/list1"/>
    <dgm:cxn modelId="{2BF0551B-E2ED-4F64-B13C-E72DA6C3D8DB}" type="presParOf" srcId="{00CE3D9C-F9D8-4F36-BF9E-CF80EB409A54}" destId="{51D7D6D5-90A8-47DA-9D62-C19349F75E1F}" srcOrd="1" destOrd="0" presId="urn:microsoft.com/office/officeart/2005/8/layout/list1"/>
    <dgm:cxn modelId="{CD5D35D2-3FA6-4BAD-8CC8-541AB48BD8D4}" type="presParOf" srcId="{415189F1-8790-4E2B-84AB-BB3E4432045A}" destId="{31C2F8BC-8CB4-4FCB-B568-89C7DFD7B61C}" srcOrd="9" destOrd="0" presId="urn:microsoft.com/office/officeart/2005/8/layout/list1"/>
    <dgm:cxn modelId="{5F08EEDF-F1E8-4738-964B-CA6F0B4E9C2C}" type="presParOf" srcId="{415189F1-8790-4E2B-84AB-BB3E4432045A}" destId="{FF7E4A17-C267-4943-862C-A27D9568779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56967E-EB62-422A-B7A9-9598DC4CD1F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5A2186-74D2-4EA9-A565-ECEBA2EB51E2}">
      <dgm:prSet phldrT="[Текст]" custT="1"/>
      <dgm:spPr/>
      <dgm:t>
        <a:bodyPr/>
        <a:lstStyle/>
        <a:p>
          <a:r>
            <a:rPr lang="uk-UA" sz="1800" dirty="0">
              <a:latin typeface="Myriad Pro" panose="020B0503030403020204" pitchFamily="34" charset="0"/>
            </a:rPr>
            <a:t>Відсутність закріплених механізмів формування собівартості деревини</a:t>
          </a:r>
          <a:endParaRPr lang="ru-RU" sz="1800" dirty="0">
            <a:latin typeface="Myriad Pro" panose="020B0503030403020204" pitchFamily="34" charset="0"/>
          </a:endParaRPr>
        </a:p>
      </dgm:t>
    </dgm:pt>
    <dgm:pt modelId="{46B52D7E-8637-4693-87AE-44863E1F667F}" type="parTrans" cxnId="{52E6E7A1-59C5-44BF-8AD0-3C2D6BB50979}">
      <dgm:prSet/>
      <dgm:spPr/>
      <dgm:t>
        <a:bodyPr/>
        <a:lstStyle/>
        <a:p>
          <a:endParaRPr lang="ru-RU"/>
        </a:p>
      </dgm:t>
    </dgm:pt>
    <dgm:pt modelId="{54F5AFD3-D951-40C3-A7BD-60E8D761A627}" type="sibTrans" cxnId="{52E6E7A1-59C5-44BF-8AD0-3C2D6BB50979}">
      <dgm:prSet/>
      <dgm:spPr/>
      <dgm:t>
        <a:bodyPr/>
        <a:lstStyle/>
        <a:p>
          <a:endParaRPr lang="ru-RU"/>
        </a:p>
      </dgm:t>
    </dgm:pt>
    <dgm:pt modelId="{749E25AE-ED74-44BC-97C4-569A501C9686}">
      <dgm:prSet phldrT="[Текст]" custT="1"/>
      <dgm:spPr/>
      <dgm:t>
        <a:bodyPr/>
        <a:lstStyle/>
        <a:p>
          <a:r>
            <a:rPr lang="uk-UA" sz="1800" dirty="0">
              <a:latin typeface="Myriad Pro" panose="020B0503030403020204" pitchFamily="34" charset="0"/>
            </a:rPr>
            <a:t>Штучне</a:t>
          </a:r>
          <a:r>
            <a:rPr lang="uk-UA" sz="1800" baseline="0" dirty="0">
              <a:latin typeface="Myriad Pro" panose="020B0503030403020204" pitchFamily="34" charset="0"/>
            </a:rPr>
            <a:t> завищення цін на аукціонах, яке створює умови для скасування торгів</a:t>
          </a:r>
          <a:endParaRPr lang="ru-RU" sz="1800" dirty="0">
            <a:latin typeface="Myriad Pro" panose="020B0503030403020204" pitchFamily="34" charset="0"/>
          </a:endParaRPr>
        </a:p>
      </dgm:t>
    </dgm:pt>
    <dgm:pt modelId="{C57E517D-FE95-494F-90E8-A2B93C1C4D29}" type="parTrans" cxnId="{1844DB3F-9837-48AB-BCDB-6DF4113FE163}">
      <dgm:prSet/>
      <dgm:spPr/>
      <dgm:t>
        <a:bodyPr/>
        <a:lstStyle/>
        <a:p>
          <a:endParaRPr lang="ru-RU"/>
        </a:p>
      </dgm:t>
    </dgm:pt>
    <dgm:pt modelId="{668E7227-7478-48BA-9AD7-CD6D28DE7728}" type="sibTrans" cxnId="{1844DB3F-9837-48AB-BCDB-6DF4113FE163}">
      <dgm:prSet/>
      <dgm:spPr/>
      <dgm:t>
        <a:bodyPr/>
        <a:lstStyle/>
        <a:p>
          <a:endParaRPr lang="ru-RU"/>
        </a:p>
      </dgm:t>
    </dgm:pt>
    <dgm:pt modelId="{2608736A-3A4A-4C79-8493-64B7C09F67B7}">
      <dgm:prSet phldrT="[Текст]" custT="1"/>
      <dgm:spPr/>
      <dgm:t>
        <a:bodyPr/>
        <a:lstStyle/>
        <a:p>
          <a:r>
            <a:rPr lang="ru-RU" sz="1800" dirty="0" err="1">
              <a:latin typeface="Myriad Pro" panose="020B0503030403020204" pitchFamily="34" charset="0"/>
            </a:rPr>
            <a:t>Підміна</a:t>
          </a:r>
          <a:r>
            <a:rPr lang="ru-RU" sz="1800" dirty="0">
              <a:latin typeface="Myriad Pro" panose="020B0503030403020204" pitchFamily="34" charset="0"/>
            </a:rPr>
            <a:t> </a:t>
          </a:r>
          <a:r>
            <a:rPr lang="ru-RU" sz="1800" dirty="0" err="1">
              <a:latin typeface="Myriad Pro" panose="020B0503030403020204" pitchFamily="34" charset="0"/>
            </a:rPr>
            <a:t>товарів</a:t>
          </a:r>
          <a:r>
            <a:rPr lang="ru-RU" sz="1800" dirty="0">
              <a:latin typeface="Myriad Pro" panose="020B0503030403020204" pitchFamily="34" charset="0"/>
            </a:rPr>
            <a:t> (</a:t>
          </a:r>
          <a:r>
            <a:rPr lang="ru-RU" sz="1800" dirty="0" err="1">
              <a:latin typeface="Myriad Pro" panose="020B0503030403020204" pitchFamily="34" charset="0"/>
            </a:rPr>
            <a:t>відсутній</a:t>
          </a:r>
          <a:r>
            <a:rPr lang="ru-RU" sz="1800" dirty="0">
              <a:latin typeface="Myriad Pro" panose="020B0503030403020204" pitchFamily="34" charset="0"/>
            </a:rPr>
            <a:t> контроль за </a:t>
          </a:r>
          <a:r>
            <a:rPr lang="ru-RU" sz="1800" dirty="0" err="1">
              <a:latin typeface="Myriad Pro" panose="020B0503030403020204" pitchFamily="34" charset="0"/>
            </a:rPr>
            <a:t>відповідністю</a:t>
          </a:r>
          <a:r>
            <a:rPr lang="ru-RU" sz="1800" dirty="0">
              <a:latin typeface="Myriad Pro" panose="020B0503030403020204" pitchFamily="34" charset="0"/>
            </a:rPr>
            <a:t> </a:t>
          </a:r>
          <a:r>
            <a:rPr lang="ru-RU" sz="1800" dirty="0" err="1">
              <a:latin typeface="Myriad Pro" panose="020B0503030403020204" pitchFamily="34" charset="0"/>
            </a:rPr>
            <a:t>товарів</a:t>
          </a:r>
          <a:r>
            <a:rPr lang="ru-RU" sz="1800" dirty="0">
              <a:latin typeface="Myriad Pro" panose="020B0503030403020204" pitchFamily="34" charset="0"/>
            </a:rPr>
            <a:t>, </a:t>
          </a:r>
          <a:r>
            <a:rPr lang="ru-RU" sz="1800" dirty="0" err="1">
              <a:latin typeface="Myriad Pro" panose="020B0503030403020204" pitchFamily="34" charset="0"/>
            </a:rPr>
            <a:t>які</a:t>
          </a:r>
          <a:r>
            <a:rPr lang="ru-RU" sz="1800" dirty="0">
              <a:latin typeface="Myriad Pro" panose="020B0503030403020204" pitchFamily="34" charset="0"/>
            </a:rPr>
            <a:t> </a:t>
          </a:r>
          <a:r>
            <a:rPr lang="ru-RU" sz="1800" dirty="0" err="1">
              <a:latin typeface="Myriad Pro" panose="020B0503030403020204" pitchFamily="34" charset="0"/>
            </a:rPr>
            <a:t>фактично</a:t>
          </a:r>
          <a:r>
            <a:rPr lang="ru-RU" sz="1800" dirty="0">
              <a:latin typeface="Myriad Pro" panose="020B0503030403020204" pitchFamily="34" charset="0"/>
            </a:rPr>
            <a:t> </a:t>
          </a:r>
          <a:r>
            <a:rPr lang="ru-RU" sz="1800" dirty="0" err="1">
              <a:latin typeface="Myriad Pro" panose="020B0503030403020204" pitchFamily="34" charset="0"/>
            </a:rPr>
            <a:t>постачаються</a:t>
          </a:r>
          <a:r>
            <a:rPr lang="ru-RU" sz="1800" dirty="0">
              <a:latin typeface="Myriad Pro" panose="020B0503030403020204" pitchFamily="34" charset="0"/>
            </a:rPr>
            <a:t>, до тих, </a:t>
          </a:r>
          <a:r>
            <a:rPr lang="ru-RU" sz="1800" dirty="0" err="1">
              <a:latin typeface="Myriad Pro" panose="020B0503030403020204" pitchFamily="34" charset="0"/>
            </a:rPr>
            <a:t>що</a:t>
          </a:r>
          <a:r>
            <a:rPr lang="ru-RU" sz="1800" dirty="0">
              <a:latin typeface="Myriad Pro" panose="020B0503030403020204" pitchFamily="34" charset="0"/>
            </a:rPr>
            <a:t> </a:t>
          </a:r>
          <a:r>
            <a:rPr lang="ru-RU" sz="1800" dirty="0" err="1">
              <a:latin typeface="Myriad Pro" panose="020B0503030403020204" pitchFamily="34" charset="0"/>
            </a:rPr>
            <a:t>зазначені</a:t>
          </a:r>
          <a:r>
            <a:rPr lang="ru-RU" sz="1800" dirty="0">
              <a:latin typeface="Myriad Pro" panose="020B0503030403020204" pitchFamily="34" charset="0"/>
            </a:rPr>
            <a:t> в договорах)</a:t>
          </a:r>
        </a:p>
      </dgm:t>
    </dgm:pt>
    <dgm:pt modelId="{5D9CDE03-9BBD-4590-BF38-1AD20CB00FD5}" type="parTrans" cxnId="{F792E708-834E-467A-B062-2D57AC6FF581}">
      <dgm:prSet/>
      <dgm:spPr/>
      <dgm:t>
        <a:bodyPr/>
        <a:lstStyle/>
        <a:p>
          <a:endParaRPr lang="ru-RU"/>
        </a:p>
      </dgm:t>
    </dgm:pt>
    <dgm:pt modelId="{C91F6562-5B0E-4739-9B06-ED4514FF2D4E}" type="sibTrans" cxnId="{F792E708-834E-467A-B062-2D57AC6FF581}">
      <dgm:prSet/>
      <dgm:spPr/>
      <dgm:t>
        <a:bodyPr/>
        <a:lstStyle/>
        <a:p>
          <a:endParaRPr lang="ru-RU"/>
        </a:p>
      </dgm:t>
    </dgm:pt>
    <dgm:pt modelId="{4509FBE8-566B-42E7-974B-3459567C5BC9}" type="pres">
      <dgm:prSet presAssocID="{A356967E-EB62-422A-B7A9-9598DC4CD1F9}" presName="Name0" presStyleCnt="0">
        <dgm:presLayoutVars>
          <dgm:chMax val="7"/>
          <dgm:chPref val="7"/>
          <dgm:dir/>
        </dgm:presLayoutVars>
      </dgm:prSet>
      <dgm:spPr/>
    </dgm:pt>
    <dgm:pt modelId="{A6BBAEC8-04AD-4951-BCDC-04FA75231847}" type="pres">
      <dgm:prSet presAssocID="{A356967E-EB62-422A-B7A9-9598DC4CD1F9}" presName="Name1" presStyleCnt="0"/>
      <dgm:spPr/>
    </dgm:pt>
    <dgm:pt modelId="{567CF736-2777-488A-B3B8-1F9802CC2DB7}" type="pres">
      <dgm:prSet presAssocID="{A356967E-EB62-422A-B7A9-9598DC4CD1F9}" presName="cycle" presStyleCnt="0"/>
      <dgm:spPr/>
    </dgm:pt>
    <dgm:pt modelId="{01F585A7-2DF4-4A35-AC8F-01BBDD220FB5}" type="pres">
      <dgm:prSet presAssocID="{A356967E-EB62-422A-B7A9-9598DC4CD1F9}" presName="srcNode" presStyleLbl="node1" presStyleIdx="0" presStyleCnt="3"/>
      <dgm:spPr/>
    </dgm:pt>
    <dgm:pt modelId="{B2A6CC7F-C32A-4CA4-AA82-3E20B494103C}" type="pres">
      <dgm:prSet presAssocID="{A356967E-EB62-422A-B7A9-9598DC4CD1F9}" presName="conn" presStyleLbl="parChTrans1D2" presStyleIdx="0" presStyleCnt="1"/>
      <dgm:spPr/>
    </dgm:pt>
    <dgm:pt modelId="{7F387E45-E926-4535-8B22-93793769E521}" type="pres">
      <dgm:prSet presAssocID="{A356967E-EB62-422A-B7A9-9598DC4CD1F9}" presName="extraNode" presStyleLbl="node1" presStyleIdx="0" presStyleCnt="3"/>
      <dgm:spPr/>
    </dgm:pt>
    <dgm:pt modelId="{9DCE407D-7871-49FA-8F1D-CA8213E6E189}" type="pres">
      <dgm:prSet presAssocID="{A356967E-EB62-422A-B7A9-9598DC4CD1F9}" presName="dstNode" presStyleLbl="node1" presStyleIdx="0" presStyleCnt="3"/>
      <dgm:spPr/>
    </dgm:pt>
    <dgm:pt modelId="{DD5F13B8-2962-4387-B3D0-4E9FCB798DD8}" type="pres">
      <dgm:prSet presAssocID="{C55A2186-74D2-4EA9-A565-ECEBA2EB51E2}" presName="text_1" presStyleLbl="node1" presStyleIdx="0" presStyleCnt="3">
        <dgm:presLayoutVars>
          <dgm:bulletEnabled val="1"/>
        </dgm:presLayoutVars>
      </dgm:prSet>
      <dgm:spPr/>
    </dgm:pt>
    <dgm:pt modelId="{598F491B-778A-437A-8D64-08B1D28C23DE}" type="pres">
      <dgm:prSet presAssocID="{C55A2186-74D2-4EA9-A565-ECEBA2EB51E2}" presName="accent_1" presStyleCnt="0"/>
      <dgm:spPr/>
    </dgm:pt>
    <dgm:pt modelId="{167E10E3-4B9B-45AB-A9F8-EBC5F5C7632A}" type="pres">
      <dgm:prSet presAssocID="{C55A2186-74D2-4EA9-A565-ECEBA2EB51E2}" presName="accentRepeatNode" presStyleLbl="solidFgAcc1" presStyleIdx="0" presStyleCnt="3"/>
      <dgm:spPr/>
    </dgm:pt>
    <dgm:pt modelId="{5B021C76-FF86-4553-9F6E-4FF0F86C69F0}" type="pres">
      <dgm:prSet presAssocID="{749E25AE-ED74-44BC-97C4-569A501C9686}" presName="text_2" presStyleLbl="node1" presStyleIdx="1" presStyleCnt="3">
        <dgm:presLayoutVars>
          <dgm:bulletEnabled val="1"/>
        </dgm:presLayoutVars>
      </dgm:prSet>
      <dgm:spPr/>
    </dgm:pt>
    <dgm:pt modelId="{86C0EA4C-6576-43A5-8F2C-AF3CC2E11F89}" type="pres">
      <dgm:prSet presAssocID="{749E25AE-ED74-44BC-97C4-569A501C9686}" presName="accent_2" presStyleCnt="0"/>
      <dgm:spPr/>
    </dgm:pt>
    <dgm:pt modelId="{E683BCF3-DF23-4812-957C-F7543FC2BEA7}" type="pres">
      <dgm:prSet presAssocID="{749E25AE-ED74-44BC-97C4-569A501C9686}" presName="accentRepeatNode" presStyleLbl="solidFgAcc1" presStyleIdx="1" presStyleCnt="3"/>
      <dgm:spPr/>
    </dgm:pt>
    <dgm:pt modelId="{02019A5F-9986-4999-8BAF-480BF761E374}" type="pres">
      <dgm:prSet presAssocID="{2608736A-3A4A-4C79-8493-64B7C09F67B7}" presName="text_3" presStyleLbl="node1" presStyleIdx="2" presStyleCnt="3">
        <dgm:presLayoutVars>
          <dgm:bulletEnabled val="1"/>
        </dgm:presLayoutVars>
      </dgm:prSet>
      <dgm:spPr/>
    </dgm:pt>
    <dgm:pt modelId="{80F1BF8A-B2B9-4C2E-B020-497E4C866233}" type="pres">
      <dgm:prSet presAssocID="{2608736A-3A4A-4C79-8493-64B7C09F67B7}" presName="accent_3" presStyleCnt="0"/>
      <dgm:spPr/>
    </dgm:pt>
    <dgm:pt modelId="{111DBD07-F48C-4F88-AC2E-5C5318127A75}" type="pres">
      <dgm:prSet presAssocID="{2608736A-3A4A-4C79-8493-64B7C09F67B7}" presName="accentRepeatNode" presStyleLbl="solidFgAcc1" presStyleIdx="2" presStyleCnt="3"/>
      <dgm:spPr/>
    </dgm:pt>
  </dgm:ptLst>
  <dgm:cxnLst>
    <dgm:cxn modelId="{F792E708-834E-467A-B062-2D57AC6FF581}" srcId="{A356967E-EB62-422A-B7A9-9598DC4CD1F9}" destId="{2608736A-3A4A-4C79-8493-64B7C09F67B7}" srcOrd="2" destOrd="0" parTransId="{5D9CDE03-9BBD-4590-BF38-1AD20CB00FD5}" sibTransId="{C91F6562-5B0E-4739-9B06-ED4514FF2D4E}"/>
    <dgm:cxn modelId="{1844DB3F-9837-48AB-BCDB-6DF4113FE163}" srcId="{A356967E-EB62-422A-B7A9-9598DC4CD1F9}" destId="{749E25AE-ED74-44BC-97C4-569A501C9686}" srcOrd="1" destOrd="0" parTransId="{C57E517D-FE95-494F-90E8-A2B93C1C4D29}" sibTransId="{668E7227-7478-48BA-9AD7-CD6D28DE7728}"/>
    <dgm:cxn modelId="{CD6FB260-2E4E-4F4D-B759-5DE43F1ABDE6}" type="presOf" srcId="{C55A2186-74D2-4EA9-A565-ECEBA2EB51E2}" destId="{DD5F13B8-2962-4387-B3D0-4E9FCB798DD8}" srcOrd="0" destOrd="0" presId="urn:microsoft.com/office/officeart/2008/layout/VerticalCurvedList"/>
    <dgm:cxn modelId="{A948728E-B59C-4930-99A5-90C7670AC5DB}" type="presOf" srcId="{54F5AFD3-D951-40C3-A7BD-60E8D761A627}" destId="{B2A6CC7F-C32A-4CA4-AA82-3E20B494103C}" srcOrd="0" destOrd="0" presId="urn:microsoft.com/office/officeart/2008/layout/VerticalCurvedList"/>
    <dgm:cxn modelId="{52E6E7A1-59C5-44BF-8AD0-3C2D6BB50979}" srcId="{A356967E-EB62-422A-B7A9-9598DC4CD1F9}" destId="{C55A2186-74D2-4EA9-A565-ECEBA2EB51E2}" srcOrd="0" destOrd="0" parTransId="{46B52D7E-8637-4693-87AE-44863E1F667F}" sibTransId="{54F5AFD3-D951-40C3-A7BD-60E8D761A627}"/>
    <dgm:cxn modelId="{DE26EEA8-464B-446A-B855-CB95212177D2}" type="presOf" srcId="{A356967E-EB62-422A-B7A9-9598DC4CD1F9}" destId="{4509FBE8-566B-42E7-974B-3459567C5BC9}" srcOrd="0" destOrd="0" presId="urn:microsoft.com/office/officeart/2008/layout/VerticalCurvedList"/>
    <dgm:cxn modelId="{34F302E0-ECFC-4BE2-A837-E877053BA96D}" type="presOf" srcId="{2608736A-3A4A-4C79-8493-64B7C09F67B7}" destId="{02019A5F-9986-4999-8BAF-480BF761E374}" srcOrd="0" destOrd="0" presId="urn:microsoft.com/office/officeart/2008/layout/VerticalCurvedList"/>
    <dgm:cxn modelId="{DDF6ECE0-25C0-48D6-A1AF-63AC3282CCFC}" type="presOf" srcId="{749E25AE-ED74-44BC-97C4-569A501C9686}" destId="{5B021C76-FF86-4553-9F6E-4FF0F86C69F0}" srcOrd="0" destOrd="0" presId="urn:microsoft.com/office/officeart/2008/layout/VerticalCurvedList"/>
    <dgm:cxn modelId="{B241726A-3011-4100-AE42-A935EFD5C11E}" type="presParOf" srcId="{4509FBE8-566B-42E7-974B-3459567C5BC9}" destId="{A6BBAEC8-04AD-4951-BCDC-04FA75231847}" srcOrd="0" destOrd="0" presId="urn:microsoft.com/office/officeart/2008/layout/VerticalCurvedList"/>
    <dgm:cxn modelId="{9444FA6E-01EB-46D7-B0DD-B218C6C43BED}" type="presParOf" srcId="{A6BBAEC8-04AD-4951-BCDC-04FA75231847}" destId="{567CF736-2777-488A-B3B8-1F9802CC2DB7}" srcOrd="0" destOrd="0" presId="urn:microsoft.com/office/officeart/2008/layout/VerticalCurvedList"/>
    <dgm:cxn modelId="{8016D8D1-18AC-41C2-BB22-B22D679A9A4E}" type="presParOf" srcId="{567CF736-2777-488A-B3B8-1F9802CC2DB7}" destId="{01F585A7-2DF4-4A35-AC8F-01BBDD220FB5}" srcOrd="0" destOrd="0" presId="urn:microsoft.com/office/officeart/2008/layout/VerticalCurvedList"/>
    <dgm:cxn modelId="{03DD49B7-F2F3-4E9A-BC42-D56CFCD3FC0F}" type="presParOf" srcId="{567CF736-2777-488A-B3B8-1F9802CC2DB7}" destId="{B2A6CC7F-C32A-4CA4-AA82-3E20B494103C}" srcOrd="1" destOrd="0" presId="urn:microsoft.com/office/officeart/2008/layout/VerticalCurvedList"/>
    <dgm:cxn modelId="{F2AAC2CF-F4F3-49D7-B947-EB7BBFE7AB60}" type="presParOf" srcId="{567CF736-2777-488A-B3B8-1F9802CC2DB7}" destId="{7F387E45-E926-4535-8B22-93793769E521}" srcOrd="2" destOrd="0" presId="urn:microsoft.com/office/officeart/2008/layout/VerticalCurvedList"/>
    <dgm:cxn modelId="{BF6F09BE-406B-41A7-AA7B-49A1DCAC28C7}" type="presParOf" srcId="{567CF736-2777-488A-B3B8-1F9802CC2DB7}" destId="{9DCE407D-7871-49FA-8F1D-CA8213E6E189}" srcOrd="3" destOrd="0" presId="urn:microsoft.com/office/officeart/2008/layout/VerticalCurvedList"/>
    <dgm:cxn modelId="{728547BF-F003-4E98-A1DC-88EA97083A65}" type="presParOf" srcId="{A6BBAEC8-04AD-4951-BCDC-04FA75231847}" destId="{DD5F13B8-2962-4387-B3D0-4E9FCB798DD8}" srcOrd="1" destOrd="0" presId="urn:microsoft.com/office/officeart/2008/layout/VerticalCurvedList"/>
    <dgm:cxn modelId="{57B40027-76CA-4704-B899-4301D34AEA06}" type="presParOf" srcId="{A6BBAEC8-04AD-4951-BCDC-04FA75231847}" destId="{598F491B-778A-437A-8D64-08B1D28C23DE}" srcOrd="2" destOrd="0" presId="urn:microsoft.com/office/officeart/2008/layout/VerticalCurvedList"/>
    <dgm:cxn modelId="{197D11A2-1672-4D6C-BBB7-2F9BB2D91E09}" type="presParOf" srcId="{598F491B-778A-437A-8D64-08B1D28C23DE}" destId="{167E10E3-4B9B-45AB-A9F8-EBC5F5C7632A}" srcOrd="0" destOrd="0" presId="urn:microsoft.com/office/officeart/2008/layout/VerticalCurvedList"/>
    <dgm:cxn modelId="{10A32608-89AB-4093-805E-66F8F78B714F}" type="presParOf" srcId="{A6BBAEC8-04AD-4951-BCDC-04FA75231847}" destId="{5B021C76-FF86-4553-9F6E-4FF0F86C69F0}" srcOrd="3" destOrd="0" presId="urn:microsoft.com/office/officeart/2008/layout/VerticalCurvedList"/>
    <dgm:cxn modelId="{C06AA065-AC3F-4A57-8607-3F4249BD563B}" type="presParOf" srcId="{A6BBAEC8-04AD-4951-BCDC-04FA75231847}" destId="{86C0EA4C-6576-43A5-8F2C-AF3CC2E11F89}" srcOrd="4" destOrd="0" presId="urn:microsoft.com/office/officeart/2008/layout/VerticalCurvedList"/>
    <dgm:cxn modelId="{9779102F-F5A0-42C2-990C-F702CF49B34E}" type="presParOf" srcId="{86C0EA4C-6576-43A5-8F2C-AF3CC2E11F89}" destId="{E683BCF3-DF23-4812-957C-F7543FC2BEA7}" srcOrd="0" destOrd="0" presId="urn:microsoft.com/office/officeart/2008/layout/VerticalCurvedList"/>
    <dgm:cxn modelId="{FD66CA98-7789-4231-AC4F-EEBBA0F458E5}" type="presParOf" srcId="{A6BBAEC8-04AD-4951-BCDC-04FA75231847}" destId="{02019A5F-9986-4999-8BAF-480BF761E374}" srcOrd="5" destOrd="0" presId="urn:microsoft.com/office/officeart/2008/layout/VerticalCurvedList"/>
    <dgm:cxn modelId="{A54043A4-7DFD-49BD-85FC-455194B6D47A}" type="presParOf" srcId="{A6BBAEC8-04AD-4951-BCDC-04FA75231847}" destId="{80F1BF8A-B2B9-4C2E-B020-497E4C866233}" srcOrd="6" destOrd="0" presId="urn:microsoft.com/office/officeart/2008/layout/VerticalCurvedList"/>
    <dgm:cxn modelId="{19BC3191-6043-4DC6-9C72-0C2F7DCE3B8C}" type="presParOf" srcId="{80F1BF8A-B2B9-4C2E-B020-497E4C866233}" destId="{111DBD07-F48C-4F88-AC2E-5C5318127A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43590A-8C7C-46B2-9770-452F2D351BA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5DC644-6F5F-489B-8F81-7CEB45C9B11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>
              <a:latin typeface="Myriad Pro" panose="020B0503030403020204" pitchFamily="34" charset="0"/>
            </a:rPr>
            <a:t>30% </a:t>
          </a:r>
          <a:endParaRPr lang="uk-UA" sz="2400" b="1" dirty="0">
            <a:latin typeface="Myriad Pro" panose="020B0503030403020204" pitchFamily="34" charset="0"/>
          </a:endParaRPr>
        </a:p>
        <a:p>
          <a:r>
            <a:rPr lang="ru-RU" sz="2000" dirty="0">
              <a:latin typeface="Myriad Pro" panose="020B0503030403020204" pitchFamily="34" charset="0"/>
            </a:rPr>
            <a:t>РИНКУ В ТІНІ</a:t>
          </a:r>
        </a:p>
      </dgm:t>
    </dgm:pt>
    <dgm:pt modelId="{591E35A8-EC55-4822-8793-DD1CE100FDC8}" type="parTrans" cxnId="{872919D6-CC02-4400-A081-04EB8D81BFC3}">
      <dgm:prSet/>
      <dgm:spPr/>
      <dgm:t>
        <a:bodyPr/>
        <a:lstStyle/>
        <a:p>
          <a:endParaRPr lang="ru-RU"/>
        </a:p>
      </dgm:t>
    </dgm:pt>
    <dgm:pt modelId="{9578AFC0-DAC9-4C86-B9DB-5A42EACB6534}" type="sibTrans" cxnId="{872919D6-CC02-4400-A081-04EB8D81BFC3}">
      <dgm:prSet/>
      <dgm:spPr/>
      <dgm:t>
        <a:bodyPr/>
        <a:lstStyle/>
        <a:p>
          <a:endParaRPr lang="ru-RU"/>
        </a:p>
      </dgm:t>
    </dgm:pt>
    <dgm:pt modelId="{A93465A3-3701-4F34-89A7-5EE5A38083E6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>
              <a:latin typeface="Myriad Pro" panose="020B0503030403020204" pitchFamily="34" charset="0"/>
            </a:rPr>
            <a:t>БАЛАНС ДЕРЕВИНИ </a:t>
          </a:r>
          <a:r>
            <a:rPr lang="uk-UA" sz="2000" dirty="0">
              <a:latin typeface="Myriad Pro" panose="020B0503030403020204" pitchFamily="34" charset="0"/>
            </a:rPr>
            <a:t>ВІДСУТНІЙ</a:t>
          </a:r>
          <a:endParaRPr lang="ru-RU" sz="2000" dirty="0">
            <a:latin typeface="Myriad Pro" panose="020B0503030403020204" pitchFamily="34" charset="0"/>
          </a:endParaRPr>
        </a:p>
      </dgm:t>
    </dgm:pt>
    <dgm:pt modelId="{0070BC97-4A9F-4632-AB21-9B910161DA56}" type="parTrans" cxnId="{D6EB985A-B59D-461F-8B52-100DA8E3991B}">
      <dgm:prSet/>
      <dgm:spPr/>
      <dgm:t>
        <a:bodyPr/>
        <a:lstStyle/>
        <a:p>
          <a:endParaRPr lang="ru-RU"/>
        </a:p>
      </dgm:t>
    </dgm:pt>
    <dgm:pt modelId="{92B6A9B7-5C02-4F88-A555-CD1FFACE21FB}" type="sibTrans" cxnId="{D6EB985A-B59D-461F-8B52-100DA8E3991B}">
      <dgm:prSet/>
      <dgm:spPr/>
      <dgm:t>
        <a:bodyPr/>
        <a:lstStyle/>
        <a:p>
          <a:endParaRPr lang="ru-RU"/>
        </a:p>
      </dgm:t>
    </dgm:pt>
    <dgm:pt modelId="{B7998EA1-FE22-4C7B-9924-7786B9FEE57B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>
              <a:latin typeface="Myriad Pro" panose="020B0503030403020204" pitchFamily="34" charset="0"/>
            </a:rPr>
            <a:t>400</a:t>
          </a:r>
          <a:r>
            <a:rPr lang="uk-UA" sz="2400" b="1" dirty="0">
              <a:latin typeface="Myriad Pro" panose="020B0503030403020204" pitchFamily="34" charset="0"/>
            </a:rPr>
            <a:t> МЛН ГРН</a:t>
          </a:r>
        </a:p>
        <a:p>
          <a:r>
            <a:rPr lang="uk-UA" sz="2000" dirty="0">
              <a:latin typeface="Myriad Pro" panose="020B0503030403020204" pitchFamily="34" charset="0"/>
            </a:rPr>
            <a:t>ЗБИТКИ ВІД НЕЗАКОННИХ РУБОК ЗА 6 ОСТАННІХ РОКІВ</a:t>
          </a:r>
          <a:endParaRPr lang="ru-RU" sz="2000" dirty="0">
            <a:latin typeface="Myriad Pro" panose="020B0503030403020204" pitchFamily="34" charset="0"/>
          </a:endParaRPr>
        </a:p>
      </dgm:t>
    </dgm:pt>
    <dgm:pt modelId="{2168567A-5151-4BF0-BA92-94931159B950}" type="parTrans" cxnId="{1D7FA999-8FE1-4A20-987D-1C7C15BC64F2}">
      <dgm:prSet/>
      <dgm:spPr/>
      <dgm:t>
        <a:bodyPr/>
        <a:lstStyle/>
        <a:p>
          <a:endParaRPr lang="ru-RU"/>
        </a:p>
      </dgm:t>
    </dgm:pt>
    <dgm:pt modelId="{959AA7B3-E05E-4949-842C-3F5ABC38A7BB}" type="sibTrans" cxnId="{1D7FA999-8FE1-4A20-987D-1C7C15BC64F2}">
      <dgm:prSet/>
      <dgm:spPr/>
      <dgm:t>
        <a:bodyPr/>
        <a:lstStyle/>
        <a:p>
          <a:endParaRPr lang="ru-RU"/>
        </a:p>
      </dgm:t>
    </dgm:pt>
    <dgm:pt modelId="{A6AC78BA-1B52-4583-84CE-E044B60CBE2D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b="1" dirty="0">
              <a:latin typeface="Myriad Pro" panose="020B0503030403020204" pitchFamily="34" charset="0"/>
            </a:rPr>
            <a:t>У 2 РАЗИ</a:t>
          </a:r>
        </a:p>
        <a:p>
          <a:r>
            <a:rPr lang="uk-UA" sz="2000" dirty="0">
              <a:latin typeface="Myriad Pro" panose="020B0503030403020204" pitchFamily="34" charset="0"/>
            </a:rPr>
            <a:t>ЗБИТКИ ВІД НЕЗАКОННИХ РУБОК У 2016 РОЦІ ПЕРЕВИЩУЮТЬ ФІНАНСУВАННЯ ПІДПРИЄМСТВ</a:t>
          </a:r>
          <a:endParaRPr lang="ru-RU" sz="2000" dirty="0">
            <a:latin typeface="Myriad Pro" panose="020B0503030403020204" pitchFamily="34" charset="0"/>
          </a:endParaRPr>
        </a:p>
      </dgm:t>
    </dgm:pt>
    <dgm:pt modelId="{9FDA537C-2BB2-40C1-8C83-19759DEB0E18}" type="parTrans" cxnId="{FBB2A62E-FE54-4C7A-B851-DF22348CB9AC}">
      <dgm:prSet/>
      <dgm:spPr/>
      <dgm:t>
        <a:bodyPr/>
        <a:lstStyle/>
        <a:p>
          <a:endParaRPr lang="ru-RU"/>
        </a:p>
      </dgm:t>
    </dgm:pt>
    <dgm:pt modelId="{FAC8F610-E2F9-45BC-BB9D-BCE181288918}" type="sibTrans" cxnId="{FBB2A62E-FE54-4C7A-B851-DF22348CB9AC}">
      <dgm:prSet/>
      <dgm:spPr/>
      <dgm:t>
        <a:bodyPr/>
        <a:lstStyle/>
        <a:p>
          <a:endParaRPr lang="ru-RU"/>
        </a:p>
      </dgm:t>
    </dgm:pt>
    <dgm:pt modelId="{5BD67621-B5C5-4D93-9800-6E31583BDBE5}" type="pres">
      <dgm:prSet presAssocID="{3243590A-8C7C-46B2-9770-452F2D351BAF}" presName="diagram" presStyleCnt="0">
        <dgm:presLayoutVars>
          <dgm:dir/>
          <dgm:resizeHandles val="exact"/>
        </dgm:presLayoutVars>
      </dgm:prSet>
      <dgm:spPr/>
    </dgm:pt>
    <dgm:pt modelId="{DC3C2158-2268-43D4-A718-628A36D3AE2E}" type="pres">
      <dgm:prSet presAssocID="{925DC644-6F5F-489B-8F81-7CEB45C9B11A}" presName="node" presStyleLbl="node1" presStyleIdx="0" presStyleCnt="4">
        <dgm:presLayoutVars>
          <dgm:bulletEnabled val="1"/>
        </dgm:presLayoutVars>
      </dgm:prSet>
      <dgm:spPr/>
    </dgm:pt>
    <dgm:pt modelId="{82FDAC32-2FCB-4DB4-AA56-66DE9FDBCBDE}" type="pres">
      <dgm:prSet presAssocID="{9578AFC0-DAC9-4C86-B9DB-5A42EACB6534}" presName="sibTrans" presStyleCnt="0"/>
      <dgm:spPr/>
    </dgm:pt>
    <dgm:pt modelId="{3BB87BEC-0978-4938-8C31-D3874DA64ADB}" type="pres">
      <dgm:prSet presAssocID="{A93465A3-3701-4F34-89A7-5EE5A38083E6}" presName="node" presStyleLbl="node1" presStyleIdx="1" presStyleCnt="4">
        <dgm:presLayoutVars>
          <dgm:bulletEnabled val="1"/>
        </dgm:presLayoutVars>
      </dgm:prSet>
      <dgm:spPr/>
    </dgm:pt>
    <dgm:pt modelId="{72BF6F1C-DA0D-4E42-9EA1-381BB2F8AD88}" type="pres">
      <dgm:prSet presAssocID="{92B6A9B7-5C02-4F88-A555-CD1FFACE21FB}" presName="sibTrans" presStyleCnt="0"/>
      <dgm:spPr/>
    </dgm:pt>
    <dgm:pt modelId="{CDCDE8EE-6E4E-435D-8018-11FA2C1671B3}" type="pres">
      <dgm:prSet presAssocID="{B7998EA1-FE22-4C7B-9924-7786B9FEE57B}" presName="node" presStyleLbl="node1" presStyleIdx="2" presStyleCnt="4">
        <dgm:presLayoutVars>
          <dgm:bulletEnabled val="1"/>
        </dgm:presLayoutVars>
      </dgm:prSet>
      <dgm:spPr/>
    </dgm:pt>
    <dgm:pt modelId="{CEB8D688-1B30-4ABF-8471-9E313FAC211E}" type="pres">
      <dgm:prSet presAssocID="{959AA7B3-E05E-4949-842C-3F5ABC38A7BB}" presName="sibTrans" presStyleCnt="0"/>
      <dgm:spPr/>
    </dgm:pt>
    <dgm:pt modelId="{E83BDD93-2DF1-4366-878C-316C0A68F496}" type="pres">
      <dgm:prSet presAssocID="{A6AC78BA-1B52-4583-84CE-E044B60CBE2D}" presName="node" presStyleLbl="node1" presStyleIdx="3" presStyleCnt="4">
        <dgm:presLayoutVars>
          <dgm:bulletEnabled val="1"/>
        </dgm:presLayoutVars>
      </dgm:prSet>
      <dgm:spPr/>
    </dgm:pt>
  </dgm:ptLst>
  <dgm:cxnLst>
    <dgm:cxn modelId="{6F9A3C0D-7461-4F23-B944-F0910E610AC6}" type="presOf" srcId="{3243590A-8C7C-46B2-9770-452F2D351BAF}" destId="{5BD67621-B5C5-4D93-9800-6E31583BDBE5}" srcOrd="0" destOrd="0" presId="urn:microsoft.com/office/officeart/2005/8/layout/default"/>
    <dgm:cxn modelId="{FBB2A62E-FE54-4C7A-B851-DF22348CB9AC}" srcId="{3243590A-8C7C-46B2-9770-452F2D351BAF}" destId="{A6AC78BA-1B52-4583-84CE-E044B60CBE2D}" srcOrd="3" destOrd="0" parTransId="{9FDA537C-2BB2-40C1-8C83-19759DEB0E18}" sibTransId="{FAC8F610-E2F9-45BC-BB9D-BCE181288918}"/>
    <dgm:cxn modelId="{7D306969-3CE2-4F1E-9F40-B0431B38AA60}" type="presOf" srcId="{A6AC78BA-1B52-4583-84CE-E044B60CBE2D}" destId="{E83BDD93-2DF1-4366-878C-316C0A68F496}" srcOrd="0" destOrd="0" presId="urn:microsoft.com/office/officeart/2005/8/layout/default"/>
    <dgm:cxn modelId="{D6EB985A-B59D-461F-8B52-100DA8E3991B}" srcId="{3243590A-8C7C-46B2-9770-452F2D351BAF}" destId="{A93465A3-3701-4F34-89A7-5EE5A38083E6}" srcOrd="1" destOrd="0" parTransId="{0070BC97-4A9F-4632-AB21-9B910161DA56}" sibTransId="{92B6A9B7-5C02-4F88-A555-CD1FFACE21FB}"/>
    <dgm:cxn modelId="{358DBF8F-A2AF-4F77-9410-C33DCD648A4B}" type="presOf" srcId="{A93465A3-3701-4F34-89A7-5EE5A38083E6}" destId="{3BB87BEC-0978-4938-8C31-D3874DA64ADB}" srcOrd="0" destOrd="0" presId="urn:microsoft.com/office/officeart/2005/8/layout/default"/>
    <dgm:cxn modelId="{1D7FA999-8FE1-4A20-987D-1C7C15BC64F2}" srcId="{3243590A-8C7C-46B2-9770-452F2D351BAF}" destId="{B7998EA1-FE22-4C7B-9924-7786B9FEE57B}" srcOrd="2" destOrd="0" parTransId="{2168567A-5151-4BF0-BA92-94931159B950}" sibTransId="{959AA7B3-E05E-4949-842C-3F5ABC38A7BB}"/>
    <dgm:cxn modelId="{D0309EB4-83AE-4906-A08F-852DA12D3320}" type="presOf" srcId="{B7998EA1-FE22-4C7B-9924-7786B9FEE57B}" destId="{CDCDE8EE-6E4E-435D-8018-11FA2C1671B3}" srcOrd="0" destOrd="0" presId="urn:microsoft.com/office/officeart/2005/8/layout/default"/>
    <dgm:cxn modelId="{872919D6-CC02-4400-A081-04EB8D81BFC3}" srcId="{3243590A-8C7C-46B2-9770-452F2D351BAF}" destId="{925DC644-6F5F-489B-8F81-7CEB45C9B11A}" srcOrd="0" destOrd="0" parTransId="{591E35A8-EC55-4822-8793-DD1CE100FDC8}" sibTransId="{9578AFC0-DAC9-4C86-B9DB-5A42EACB6534}"/>
    <dgm:cxn modelId="{789BF0E1-9F28-4CCB-9B49-66CFDAA20B7E}" type="presOf" srcId="{925DC644-6F5F-489B-8F81-7CEB45C9B11A}" destId="{DC3C2158-2268-43D4-A718-628A36D3AE2E}" srcOrd="0" destOrd="0" presId="urn:microsoft.com/office/officeart/2005/8/layout/default"/>
    <dgm:cxn modelId="{28C2CFC5-AFF0-4FD7-9DB2-B0AFED2E88C4}" type="presParOf" srcId="{5BD67621-B5C5-4D93-9800-6E31583BDBE5}" destId="{DC3C2158-2268-43D4-A718-628A36D3AE2E}" srcOrd="0" destOrd="0" presId="urn:microsoft.com/office/officeart/2005/8/layout/default"/>
    <dgm:cxn modelId="{B058D65C-BC91-4A7F-8EBD-5408525361EE}" type="presParOf" srcId="{5BD67621-B5C5-4D93-9800-6E31583BDBE5}" destId="{82FDAC32-2FCB-4DB4-AA56-66DE9FDBCBDE}" srcOrd="1" destOrd="0" presId="urn:microsoft.com/office/officeart/2005/8/layout/default"/>
    <dgm:cxn modelId="{E8F3E6B5-421C-492D-AC9A-7E1AC36FBC44}" type="presParOf" srcId="{5BD67621-B5C5-4D93-9800-6E31583BDBE5}" destId="{3BB87BEC-0978-4938-8C31-D3874DA64ADB}" srcOrd="2" destOrd="0" presId="urn:microsoft.com/office/officeart/2005/8/layout/default"/>
    <dgm:cxn modelId="{51B3806A-72BA-4780-9A40-D407239AA3F5}" type="presParOf" srcId="{5BD67621-B5C5-4D93-9800-6E31583BDBE5}" destId="{72BF6F1C-DA0D-4E42-9EA1-381BB2F8AD88}" srcOrd="3" destOrd="0" presId="urn:microsoft.com/office/officeart/2005/8/layout/default"/>
    <dgm:cxn modelId="{E9010722-8AD2-4A99-919A-44447A57D8B9}" type="presParOf" srcId="{5BD67621-B5C5-4D93-9800-6E31583BDBE5}" destId="{CDCDE8EE-6E4E-435D-8018-11FA2C1671B3}" srcOrd="4" destOrd="0" presId="urn:microsoft.com/office/officeart/2005/8/layout/default"/>
    <dgm:cxn modelId="{BECABBCD-0133-42C3-91F2-8FF8C96578AE}" type="presParOf" srcId="{5BD67621-B5C5-4D93-9800-6E31583BDBE5}" destId="{CEB8D688-1B30-4ABF-8471-9E313FAC211E}" srcOrd="5" destOrd="0" presId="urn:microsoft.com/office/officeart/2005/8/layout/default"/>
    <dgm:cxn modelId="{55472838-3868-4099-AB9F-737B49ECEFA8}" type="presParOf" srcId="{5BD67621-B5C5-4D93-9800-6E31583BDBE5}" destId="{E83BDD93-2DF1-4366-878C-316C0A68F49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193C51-19AE-4BC0-BA50-72D4F4062F9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757DBC6-F5FE-40B0-8CB4-CB938708611E}">
      <dgm:prSet phldrT="[Текст]" custT="1"/>
      <dgm:spPr/>
      <dgm:t>
        <a:bodyPr/>
        <a:lstStyle/>
        <a:p>
          <a:r>
            <a:rPr lang="uk-UA" sz="1800" dirty="0">
              <a:latin typeface="Myriad Pro" panose="020B0503030403020204" pitchFamily="34" charset="0"/>
            </a:rPr>
            <a:t>До 92400</a:t>
          </a:r>
          <a:r>
            <a:rPr lang="en-US" sz="1800" dirty="0">
              <a:latin typeface="Myriad Pro" panose="020B0503030403020204" pitchFamily="34" charset="0"/>
            </a:rPr>
            <a:t>$</a:t>
          </a:r>
          <a:r>
            <a:rPr lang="ru-RU" sz="1800" dirty="0">
              <a:latin typeface="Myriad Pro" panose="020B0503030403020204" pitchFamily="34" charset="0"/>
            </a:rPr>
            <a:t>, </a:t>
          </a:r>
          <a:r>
            <a:rPr lang="ru-RU" sz="1800" dirty="0" err="1">
              <a:latin typeface="Myriad Pro" panose="020B0503030403020204" pitchFamily="34" charset="0"/>
            </a:rPr>
            <a:t>що</a:t>
          </a:r>
          <a:r>
            <a:rPr lang="ru-RU" sz="1800" dirty="0">
              <a:latin typeface="Myriad Pro" panose="020B0503030403020204" pitchFamily="34" charset="0"/>
            </a:rPr>
            <a:t> в 11000 раз</a:t>
          </a:r>
          <a:r>
            <a:rPr lang="uk-UA" sz="1800" dirty="0" err="1">
              <a:latin typeface="Myriad Pro" panose="020B0503030403020204" pitchFamily="34" charset="0"/>
            </a:rPr>
            <a:t>ів</a:t>
          </a:r>
          <a:r>
            <a:rPr lang="uk-UA" sz="1800" dirty="0">
              <a:latin typeface="Myriad Pro" panose="020B0503030403020204" pitchFamily="34" charset="0"/>
            </a:rPr>
            <a:t> перевищує відповідальність в Україні</a:t>
          </a:r>
          <a:endParaRPr lang="ru-RU" sz="1800" dirty="0">
            <a:latin typeface="Myriad Pro" panose="020B0503030403020204" pitchFamily="34" charset="0"/>
          </a:endParaRPr>
        </a:p>
      </dgm:t>
    </dgm:pt>
    <dgm:pt modelId="{99D94887-3157-4AD7-84B3-62F8807066AA}" type="parTrans" cxnId="{22833B74-EA97-4A02-9FB6-4F364C5B0194}">
      <dgm:prSet/>
      <dgm:spPr/>
      <dgm:t>
        <a:bodyPr/>
        <a:lstStyle/>
        <a:p>
          <a:endParaRPr lang="ru-RU"/>
        </a:p>
      </dgm:t>
    </dgm:pt>
    <dgm:pt modelId="{54441723-77A4-4A03-AB80-7160EAE752C7}" type="sibTrans" cxnId="{22833B74-EA97-4A02-9FB6-4F364C5B0194}">
      <dgm:prSet/>
      <dgm:spPr/>
      <dgm:t>
        <a:bodyPr/>
        <a:lstStyle/>
        <a:p>
          <a:endParaRPr lang="ru-RU"/>
        </a:p>
      </dgm:t>
    </dgm:pt>
    <dgm:pt modelId="{AF425988-312D-467D-A3FA-9081FB4345E0}">
      <dgm:prSet phldrT="[Текст]" custT="1"/>
      <dgm:spPr/>
      <dgm:t>
        <a:bodyPr/>
        <a:lstStyle/>
        <a:p>
          <a:r>
            <a:rPr lang="uk-UA" sz="1800" dirty="0">
              <a:latin typeface="Myriad Pro" panose="020B0503030403020204" pitchFamily="34" charset="0"/>
            </a:rPr>
            <a:t>Кримінальна відповідальність до 1 року</a:t>
          </a:r>
          <a:endParaRPr lang="ru-RU" sz="1800" dirty="0">
            <a:latin typeface="Myriad Pro" panose="020B0503030403020204" pitchFamily="34" charset="0"/>
          </a:endParaRPr>
        </a:p>
      </dgm:t>
    </dgm:pt>
    <dgm:pt modelId="{2FDF62AE-74DC-428C-A8A2-3332B6FD3F6D}" type="parTrans" cxnId="{766A8881-2D00-455F-8734-CF31814D4E49}">
      <dgm:prSet/>
      <dgm:spPr/>
      <dgm:t>
        <a:bodyPr/>
        <a:lstStyle/>
        <a:p>
          <a:endParaRPr lang="ru-RU"/>
        </a:p>
      </dgm:t>
    </dgm:pt>
    <dgm:pt modelId="{4B90BB2F-425A-4994-BD06-F52337F6BD3E}" type="sibTrans" cxnId="{766A8881-2D00-455F-8734-CF31814D4E49}">
      <dgm:prSet/>
      <dgm:spPr/>
      <dgm:t>
        <a:bodyPr/>
        <a:lstStyle/>
        <a:p>
          <a:endParaRPr lang="ru-RU"/>
        </a:p>
      </dgm:t>
    </dgm:pt>
    <dgm:pt modelId="{51718FED-18D1-4381-A1B4-AA3D5D0BA123}">
      <dgm:prSet phldrT="[Текст]" custT="1"/>
      <dgm:spPr/>
      <dgm:t>
        <a:bodyPr/>
        <a:lstStyle/>
        <a:p>
          <a:r>
            <a:rPr lang="ru-RU" sz="1800" dirty="0" err="1">
              <a:latin typeface="Myriad Pro" panose="020B0503030403020204" pitchFamily="34" charset="0"/>
            </a:rPr>
            <a:t>Ув</a:t>
          </a:r>
          <a:r>
            <a:rPr lang="en-US" sz="1800" dirty="0">
              <a:latin typeface="Myriad Pro" panose="020B0503030403020204" pitchFamily="34" charset="0"/>
            </a:rPr>
            <a:t>’</a:t>
          </a:r>
          <a:r>
            <a:rPr lang="uk-UA" sz="1800" dirty="0" err="1">
              <a:latin typeface="Myriad Pro" panose="020B0503030403020204" pitchFamily="34" charset="0"/>
            </a:rPr>
            <a:t>язнення</a:t>
          </a:r>
          <a:r>
            <a:rPr lang="uk-UA" sz="1800" dirty="0">
              <a:latin typeface="Myriad Pro" panose="020B0503030403020204" pitchFamily="34" charset="0"/>
            </a:rPr>
            <a:t> до 2 років</a:t>
          </a:r>
          <a:endParaRPr lang="ru-RU" sz="1800" dirty="0">
            <a:latin typeface="Myriad Pro" panose="020B0503030403020204" pitchFamily="34" charset="0"/>
          </a:endParaRPr>
        </a:p>
      </dgm:t>
    </dgm:pt>
    <dgm:pt modelId="{8460AAA9-E40C-439E-B0A9-7E993CA7345D}" type="parTrans" cxnId="{4C63FE4A-3B18-4245-BD94-71D7DBFA8FAC}">
      <dgm:prSet/>
      <dgm:spPr/>
      <dgm:t>
        <a:bodyPr/>
        <a:lstStyle/>
        <a:p>
          <a:endParaRPr lang="ru-RU"/>
        </a:p>
      </dgm:t>
    </dgm:pt>
    <dgm:pt modelId="{BF8430CD-8D7A-4C96-9EBA-9A61B20A0923}" type="sibTrans" cxnId="{4C63FE4A-3B18-4245-BD94-71D7DBFA8FAC}">
      <dgm:prSet/>
      <dgm:spPr/>
      <dgm:t>
        <a:bodyPr/>
        <a:lstStyle/>
        <a:p>
          <a:endParaRPr lang="ru-RU"/>
        </a:p>
      </dgm:t>
    </dgm:pt>
    <dgm:pt modelId="{6E76081E-5892-493A-A71A-F79BF2F675E2}" type="pres">
      <dgm:prSet presAssocID="{5B193C51-19AE-4BC0-BA50-72D4F4062F90}" presName="linearFlow" presStyleCnt="0">
        <dgm:presLayoutVars>
          <dgm:dir/>
          <dgm:resizeHandles val="exact"/>
        </dgm:presLayoutVars>
      </dgm:prSet>
      <dgm:spPr/>
    </dgm:pt>
    <dgm:pt modelId="{A04368C8-3E47-4BBC-B91B-298C97A8D973}" type="pres">
      <dgm:prSet presAssocID="{E757DBC6-F5FE-40B0-8CB4-CB938708611E}" presName="composite" presStyleCnt="0"/>
      <dgm:spPr/>
    </dgm:pt>
    <dgm:pt modelId="{2923E3BA-B351-48A3-AC3B-33ED263F0734}" type="pres">
      <dgm:prSet presAssocID="{E757DBC6-F5FE-40B0-8CB4-CB938708611E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  <dgm:pt modelId="{1A22865A-DD82-43FE-B265-138A0AFD67B2}" type="pres">
      <dgm:prSet presAssocID="{E757DBC6-F5FE-40B0-8CB4-CB938708611E}" presName="txShp" presStyleLbl="node1" presStyleIdx="0" presStyleCnt="3">
        <dgm:presLayoutVars>
          <dgm:bulletEnabled val="1"/>
        </dgm:presLayoutVars>
      </dgm:prSet>
      <dgm:spPr/>
    </dgm:pt>
    <dgm:pt modelId="{6E530985-636A-467D-BA5F-3BBF68EB4A6A}" type="pres">
      <dgm:prSet presAssocID="{54441723-77A4-4A03-AB80-7160EAE752C7}" presName="spacing" presStyleCnt="0"/>
      <dgm:spPr/>
    </dgm:pt>
    <dgm:pt modelId="{1709AB1A-5882-44B7-A938-8D36B9045C17}" type="pres">
      <dgm:prSet presAssocID="{AF425988-312D-467D-A3FA-9081FB4345E0}" presName="composite" presStyleCnt="0"/>
      <dgm:spPr/>
    </dgm:pt>
    <dgm:pt modelId="{184088BC-1BE4-4D5B-8DA0-14ACE8A12DCF}" type="pres">
      <dgm:prSet presAssocID="{AF425988-312D-467D-A3FA-9081FB4345E0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FFAC8A18-F8E7-443E-80B1-259879FFF137}" type="pres">
      <dgm:prSet presAssocID="{AF425988-312D-467D-A3FA-9081FB4345E0}" presName="txShp" presStyleLbl="node1" presStyleIdx="1" presStyleCnt="3">
        <dgm:presLayoutVars>
          <dgm:bulletEnabled val="1"/>
        </dgm:presLayoutVars>
      </dgm:prSet>
      <dgm:spPr/>
    </dgm:pt>
    <dgm:pt modelId="{C1BCB858-89CC-410A-8B6E-B20CE2A683C1}" type="pres">
      <dgm:prSet presAssocID="{4B90BB2F-425A-4994-BD06-F52337F6BD3E}" presName="spacing" presStyleCnt="0"/>
      <dgm:spPr/>
    </dgm:pt>
    <dgm:pt modelId="{B2B1AF6D-C72A-4589-B12D-CACB39718E20}" type="pres">
      <dgm:prSet presAssocID="{51718FED-18D1-4381-A1B4-AA3D5D0BA123}" presName="composite" presStyleCnt="0"/>
      <dgm:spPr/>
    </dgm:pt>
    <dgm:pt modelId="{CF3099BB-FF3E-4103-8590-DD0EC832060E}" type="pres">
      <dgm:prSet presAssocID="{51718FED-18D1-4381-A1B4-AA3D5D0BA123}" presName="imgShp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C23495CA-7D77-4C71-B2E3-649A517522C9}" type="pres">
      <dgm:prSet presAssocID="{51718FED-18D1-4381-A1B4-AA3D5D0BA123}" presName="txShp" presStyleLbl="node1" presStyleIdx="2" presStyleCnt="3">
        <dgm:presLayoutVars>
          <dgm:bulletEnabled val="1"/>
        </dgm:presLayoutVars>
      </dgm:prSet>
      <dgm:spPr/>
    </dgm:pt>
  </dgm:ptLst>
  <dgm:cxnLst>
    <dgm:cxn modelId="{A4EE5E0F-D194-4630-8D29-1E5EDF92D104}" type="presOf" srcId="{AF425988-312D-467D-A3FA-9081FB4345E0}" destId="{FFAC8A18-F8E7-443E-80B1-259879FFF137}" srcOrd="0" destOrd="0" presId="urn:microsoft.com/office/officeart/2005/8/layout/vList3"/>
    <dgm:cxn modelId="{13D42B5F-667B-47F0-A3DD-9FC69B998DBC}" type="presOf" srcId="{5B193C51-19AE-4BC0-BA50-72D4F4062F90}" destId="{6E76081E-5892-493A-A71A-F79BF2F675E2}" srcOrd="0" destOrd="0" presId="urn:microsoft.com/office/officeart/2005/8/layout/vList3"/>
    <dgm:cxn modelId="{4C63FE4A-3B18-4245-BD94-71D7DBFA8FAC}" srcId="{5B193C51-19AE-4BC0-BA50-72D4F4062F90}" destId="{51718FED-18D1-4381-A1B4-AA3D5D0BA123}" srcOrd="2" destOrd="0" parTransId="{8460AAA9-E40C-439E-B0A9-7E993CA7345D}" sibTransId="{BF8430CD-8D7A-4C96-9EBA-9A61B20A0923}"/>
    <dgm:cxn modelId="{22833B74-EA97-4A02-9FB6-4F364C5B0194}" srcId="{5B193C51-19AE-4BC0-BA50-72D4F4062F90}" destId="{E757DBC6-F5FE-40B0-8CB4-CB938708611E}" srcOrd="0" destOrd="0" parTransId="{99D94887-3157-4AD7-84B3-62F8807066AA}" sibTransId="{54441723-77A4-4A03-AB80-7160EAE752C7}"/>
    <dgm:cxn modelId="{3C0C095A-ADC9-4F6A-AFC6-BEE0147DAEBF}" type="presOf" srcId="{E757DBC6-F5FE-40B0-8CB4-CB938708611E}" destId="{1A22865A-DD82-43FE-B265-138A0AFD67B2}" srcOrd="0" destOrd="0" presId="urn:microsoft.com/office/officeart/2005/8/layout/vList3"/>
    <dgm:cxn modelId="{766A8881-2D00-455F-8734-CF31814D4E49}" srcId="{5B193C51-19AE-4BC0-BA50-72D4F4062F90}" destId="{AF425988-312D-467D-A3FA-9081FB4345E0}" srcOrd="1" destOrd="0" parTransId="{2FDF62AE-74DC-428C-A8A2-3332B6FD3F6D}" sibTransId="{4B90BB2F-425A-4994-BD06-F52337F6BD3E}"/>
    <dgm:cxn modelId="{7ADA24AB-A9DB-43E4-AD25-BBE4322548C4}" type="presOf" srcId="{51718FED-18D1-4381-A1B4-AA3D5D0BA123}" destId="{C23495CA-7D77-4C71-B2E3-649A517522C9}" srcOrd="0" destOrd="0" presId="urn:microsoft.com/office/officeart/2005/8/layout/vList3"/>
    <dgm:cxn modelId="{FE5E8204-CB38-4B3D-BE5B-B860668F0132}" type="presParOf" srcId="{6E76081E-5892-493A-A71A-F79BF2F675E2}" destId="{A04368C8-3E47-4BBC-B91B-298C97A8D973}" srcOrd="0" destOrd="0" presId="urn:microsoft.com/office/officeart/2005/8/layout/vList3"/>
    <dgm:cxn modelId="{24F5D5E1-E3F8-4996-AF1A-783089CF208D}" type="presParOf" srcId="{A04368C8-3E47-4BBC-B91B-298C97A8D973}" destId="{2923E3BA-B351-48A3-AC3B-33ED263F0734}" srcOrd="0" destOrd="0" presId="urn:microsoft.com/office/officeart/2005/8/layout/vList3"/>
    <dgm:cxn modelId="{0D306E9D-4154-42B5-A1C2-3ED87B5935AF}" type="presParOf" srcId="{A04368C8-3E47-4BBC-B91B-298C97A8D973}" destId="{1A22865A-DD82-43FE-B265-138A0AFD67B2}" srcOrd="1" destOrd="0" presId="urn:microsoft.com/office/officeart/2005/8/layout/vList3"/>
    <dgm:cxn modelId="{FA7EA8CA-1100-4504-A39E-1B1C1667C77E}" type="presParOf" srcId="{6E76081E-5892-493A-A71A-F79BF2F675E2}" destId="{6E530985-636A-467D-BA5F-3BBF68EB4A6A}" srcOrd="1" destOrd="0" presId="urn:microsoft.com/office/officeart/2005/8/layout/vList3"/>
    <dgm:cxn modelId="{6BDCE050-5FAF-4C04-BE37-22EDDAA8418D}" type="presParOf" srcId="{6E76081E-5892-493A-A71A-F79BF2F675E2}" destId="{1709AB1A-5882-44B7-A938-8D36B9045C17}" srcOrd="2" destOrd="0" presId="urn:microsoft.com/office/officeart/2005/8/layout/vList3"/>
    <dgm:cxn modelId="{79F7AC7F-D96B-4B1A-862B-B687AC364418}" type="presParOf" srcId="{1709AB1A-5882-44B7-A938-8D36B9045C17}" destId="{184088BC-1BE4-4D5B-8DA0-14ACE8A12DCF}" srcOrd="0" destOrd="0" presId="urn:microsoft.com/office/officeart/2005/8/layout/vList3"/>
    <dgm:cxn modelId="{7B0090C1-9E7E-40C0-980A-F2D1763D23A8}" type="presParOf" srcId="{1709AB1A-5882-44B7-A938-8D36B9045C17}" destId="{FFAC8A18-F8E7-443E-80B1-259879FFF137}" srcOrd="1" destOrd="0" presId="urn:microsoft.com/office/officeart/2005/8/layout/vList3"/>
    <dgm:cxn modelId="{1CF408E3-7826-409E-9A02-E96F929ABC5E}" type="presParOf" srcId="{6E76081E-5892-493A-A71A-F79BF2F675E2}" destId="{C1BCB858-89CC-410A-8B6E-B20CE2A683C1}" srcOrd="3" destOrd="0" presId="urn:microsoft.com/office/officeart/2005/8/layout/vList3"/>
    <dgm:cxn modelId="{ED2CD926-5183-4209-A3B4-EF32103EAC1F}" type="presParOf" srcId="{6E76081E-5892-493A-A71A-F79BF2F675E2}" destId="{B2B1AF6D-C72A-4589-B12D-CACB39718E20}" srcOrd="4" destOrd="0" presId="urn:microsoft.com/office/officeart/2005/8/layout/vList3"/>
    <dgm:cxn modelId="{381D4FA7-5F62-4FF1-8800-A09A0FF46F18}" type="presParOf" srcId="{B2B1AF6D-C72A-4589-B12D-CACB39718E20}" destId="{CF3099BB-FF3E-4103-8590-DD0EC832060E}" srcOrd="0" destOrd="0" presId="urn:microsoft.com/office/officeart/2005/8/layout/vList3"/>
    <dgm:cxn modelId="{6B10EAB1-5016-428B-B990-1AECC97484B8}" type="presParOf" srcId="{B2B1AF6D-C72A-4589-B12D-CACB39718E20}" destId="{C23495CA-7D77-4C71-B2E3-649A517522C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EEBED7-414F-47AB-8130-708E1ABAD68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A207F1-BF64-4F02-BD7D-AB256D9B6805}">
      <dgm:prSet phldrT="[Текст]" custT="1"/>
      <dgm:spPr/>
      <dgm:t>
        <a:bodyPr/>
        <a:lstStyle/>
        <a:p>
          <a:r>
            <a:rPr lang="uk-UA" sz="2000" dirty="0">
              <a:latin typeface="Myriad Pro" panose="020B0503030403020204" pitchFamily="34" charset="0"/>
            </a:rPr>
            <a:t>Необхідність запровадження електронного обліку деревини</a:t>
          </a:r>
          <a:endParaRPr lang="ru-RU" sz="2000" dirty="0">
            <a:latin typeface="Myriad Pro" panose="020B0503030403020204" pitchFamily="34" charset="0"/>
          </a:endParaRPr>
        </a:p>
      </dgm:t>
    </dgm:pt>
    <dgm:pt modelId="{F3697699-0748-4E21-BCF8-81A4AD5EE2CE}" type="parTrans" cxnId="{20D5A7D9-2A7D-4D94-B124-EB13FAA43C3C}">
      <dgm:prSet/>
      <dgm:spPr/>
      <dgm:t>
        <a:bodyPr/>
        <a:lstStyle/>
        <a:p>
          <a:endParaRPr lang="ru-RU"/>
        </a:p>
      </dgm:t>
    </dgm:pt>
    <dgm:pt modelId="{0571671D-9F29-4CAE-BEF8-FB587756C596}" type="sibTrans" cxnId="{20D5A7D9-2A7D-4D94-B124-EB13FAA43C3C}">
      <dgm:prSet/>
      <dgm:spPr/>
      <dgm:t>
        <a:bodyPr/>
        <a:lstStyle/>
        <a:p>
          <a:endParaRPr lang="ru-RU"/>
        </a:p>
      </dgm:t>
    </dgm:pt>
    <dgm:pt modelId="{CA640479-E7B3-4A29-9804-589F43C60168}">
      <dgm:prSet phldrT="[Текст]" custT="1"/>
      <dgm:spPr/>
      <dgm:t>
        <a:bodyPr/>
        <a:lstStyle/>
        <a:p>
          <a:r>
            <a:rPr lang="uk-UA" sz="2000" dirty="0">
              <a:latin typeface="Myriad Pro" panose="020B0503030403020204" pitchFamily="34" charset="0"/>
            </a:rPr>
            <a:t>Доступність матеріалів лісовпорядкування</a:t>
          </a:r>
          <a:endParaRPr lang="ru-RU" sz="2000" dirty="0">
            <a:latin typeface="Myriad Pro" panose="020B0503030403020204" pitchFamily="34" charset="0"/>
          </a:endParaRPr>
        </a:p>
      </dgm:t>
    </dgm:pt>
    <dgm:pt modelId="{F7BC87F3-C0C0-418A-ACDC-1E7B138944AA}" type="parTrans" cxnId="{C9EDAE9D-984C-4157-B385-6C4EC9F86845}">
      <dgm:prSet/>
      <dgm:spPr/>
      <dgm:t>
        <a:bodyPr/>
        <a:lstStyle/>
        <a:p>
          <a:endParaRPr lang="ru-RU"/>
        </a:p>
      </dgm:t>
    </dgm:pt>
    <dgm:pt modelId="{A4F945B3-A2BD-41EF-BBFE-E98FC70ABA82}" type="sibTrans" cxnId="{C9EDAE9D-984C-4157-B385-6C4EC9F86845}">
      <dgm:prSet/>
      <dgm:spPr/>
      <dgm:t>
        <a:bodyPr/>
        <a:lstStyle/>
        <a:p>
          <a:endParaRPr lang="ru-RU"/>
        </a:p>
      </dgm:t>
    </dgm:pt>
    <dgm:pt modelId="{A11BD787-9AA3-47B1-96C2-E0BF3F8D4932}">
      <dgm:prSet phldrT="[Текст]" custT="1"/>
      <dgm:spPr/>
      <dgm:t>
        <a:bodyPr/>
        <a:lstStyle/>
        <a:p>
          <a:r>
            <a:rPr lang="uk-UA" sz="2000" dirty="0">
              <a:latin typeface="Myriad Pro" panose="020B0503030403020204" pitchFamily="34" charset="0"/>
            </a:rPr>
            <a:t>Мораторій не є інструментом боротьби з незаконними рубками</a:t>
          </a:r>
          <a:endParaRPr lang="ru-RU" sz="2000" dirty="0">
            <a:latin typeface="Myriad Pro" panose="020B0503030403020204" pitchFamily="34" charset="0"/>
          </a:endParaRPr>
        </a:p>
      </dgm:t>
    </dgm:pt>
    <dgm:pt modelId="{D06B5708-637F-468C-BE6A-6E132D0D9896}" type="parTrans" cxnId="{D5A5C1B9-9AAD-4CB8-B15D-BE4615B4053C}">
      <dgm:prSet/>
      <dgm:spPr/>
      <dgm:t>
        <a:bodyPr/>
        <a:lstStyle/>
        <a:p>
          <a:endParaRPr lang="ru-RU"/>
        </a:p>
      </dgm:t>
    </dgm:pt>
    <dgm:pt modelId="{77B70B0F-DA68-4EE8-968F-53C2B39C4226}" type="sibTrans" cxnId="{D5A5C1B9-9AAD-4CB8-B15D-BE4615B4053C}">
      <dgm:prSet/>
      <dgm:spPr/>
      <dgm:t>
        <a:bodyPr/>
        <a:lstStyle/>
        <a:p>
          <a:endParaRPr lang="ru-RU"/>
        </a:p>
      </dgm:t>
    </dgm:pt>
    <dgm:pt modelId="{4595A5EB-97CE-41F9-A641-42474060E0C8}">
      <dgm:prSet custT="1"/>
      <dgm:spPr/>
      <dgm:t>
        <a:bodyPr/>
        <a:lstStyle/>
        <a:p>
          <a:r>
            <a:rPr lang="uk-UA" sz="2000" dirty="0">
              <a:latin typeface="Myriad Pro" panose="020B0503030403020204" pitchFamily="34" charset="0"/>
            </a:rPr>
            <a:t>Недієвість відповідальності за незаконні рубки</a:t>
          </a:r>
          <a:endParaRPr lang="ru-RU" sz="2000" dirty="0">
            <a:latin typeface="Myriad Pro" panose="020B0503030403020204" pitchFamily="34" charset="0"/>
          </a:endParaRPr>
        </a:p>
      </dgm:t>
    </dgm:pt>
    <dgm:pt modelId="{2970E7EB-1B7F-4C11-B6BD-65AF6D93CCE2}" type="parTrans" cxnId="{8528092C-D096-4FD6-8FAE-0496C558904B}">
      <dgm:prSet/>
      <dgm:spPr/>
      <dgm:t>
        <a:bodyPr/>
        <a:lstStyle/>
        <a:p>
          <a:endParaRPr lang="ru-RU"/>
        </a:p>
      </dgm:t>
    </dgm:pt>
    <dgm:pt modelId="{DAB06F07-9994-43FA-A5B2-3EB3A9914157}" type="sibTrans" cxnId="{8528092C-D096-4FD6-8FAE-0496C558904B}">
      <dgm:prSet/>
      <dgm:spPr/>
      <dgm:t>
        <a:bodyPr/>
        <a:lstStyle/>
        <a:p>
          <a:endParaRPr lang="ru-RU"/>
        </a:p>
      </dgm:t>
    </dgm:pt>
    <dgm:pt modelId="{68C968C8-4611-4491-A030-744B1C271334}" type="pres">
      <dgm:prSet presAssocID="{51EEBED7-414F-47AB-8130-708E1ABAD68C}" presName="Name0" presStyleCnt="0">
        <dgm:presLayoutVars>
          <dgm:chMax val="7"/>
          <dgm:chPref val="7"/>
          <dgm:dir/>
        </dgm:presLayoutVars>
      </dgm:prSet>
      <dgm:spPr/>
    </dgm:pt>
    <dgm:pt modelId="{173076AB-E372-4C0D-BB64-3977B3E2D2DF}" type="pres">
      <dgm:prSet presAssocID="{51EEBED7-414F-47AB-8130-708E1ABAD68C}" presName="Name1" presStyleCnt="0"/>
      <dgm:spPr/>
    </dgm:pt>
    <dgm:pt modelId="{B3E6990D-E1FC-424A-B073-93C0A5956AB3}" type="pres">
      <dgm:prSet presAssocID="{51EEBED7-414F-47AB-8130-708E1ABAD68C}" presName="cycle" presStyleCnt="0"/>
      <dgm:spPr/>
    </dgm:pt>
    <dgm:pt modelId="{35497086-F769-41EC-9717-49A8F2386C85}" type="pres">
      <dgm:prSet presAssocID="{51EEBED7-414F-47AB-8130-708E1ABAD68C}" presName="srcNode" presStyleLbl="node1" presStyleIdx="0" presStyleCnt="4"/>
      <dgm:spPr/>
    </dgm:pt>
    <dgm:pt modelId="{8EE1C2A9-A6B4-476E-A152-358D5DDD76C5}" type="pres">
      <dgm:prSet presAssocID="{51EEBED7-414F-47AB-8130-708E1ABAD68C}" presName="conn" presStyleLbl="parChTrans1D2" presStyleIdx="0" presStyleCnt="1"/>
      <dgm:spPr/>
    </dgm:pt>
    <dgm:pt modelId="{0D530BDC-1FC1-466D-A241-414A0CE76EC3}" type="pres">
      <dgm:prSet presAssocID="{51EEBED7-414F-47AB-8130-708E1ABAD68C}" presName="extraNode" presStyleLbl="node1" presStyleIdx="0" presStyleCnt="4"/>
      <dgm:spPr/>
    </dgm:pt>
    <dgm:pt modelId="{BEF7541D-5E14-46F4-9DE0-11FD10C349CC}" type="pres">
      <dgm:prSet presAssocID="{51EEBED7-414F-47AB-8130-708E1ABAD68C}" presName="dstNode" presStyleLbl="node1" presStyleIdx="0" presStyleCnt="4"/>
      <dgm:spPr/>
    </dgm:pt>
    <dgm:pt modelId="{B7D9EDEF-98DC-47AB-A050-5583632E8F39}" type="pres">
      <dgm:prSet presAssocID="{52A207F1-BF64-4F02-BD7D-AB256D9B6805}" presName="text_1" presStyleLbl="node1" presStyleIdx="0" presStyleCnt="4">
        <dgm:presLayoutVars>
          <dgm:bulletEnabled val="1"/>
        </dgm:presLayoutVars>
      </dgm:prSet>
      <dgm:spPr/>
    </dgm:pt>
    <dgm:pt modelId="{FBC8CF71-C787-40A4-BE65-D77CE832F2F0}" type="pres">
      <dgm:prSet presAssocID="{52A207F1-BF64-4F02-BD7D-AB256D9B6805}" presName="accent_1" presStyleCnt="0"/>
      <dgm:spPr/>
    </dgm:pt>
    <dgm:pt modelId="{AD720115-26C0-4AFC-A2A7-5F2710852624}" type="pres">
      <dgm:prSet presAssocID="{52A207F1-BF64-4F02-BD7D-AB256D9B6805}" presName="accentRepeatNode" presStyleLbl="solidFgAcc1" presStyleIdx="0" presStyleCnt="4"/>
      <dgm:spPr/>
    </dgm:pt>
    <dgm:pt modelId="{E7C623DD-4155-4274-9C21-448C8BE606EF}" type="pres">
      <dgm:prSet presAssocID="{CA640479-E7B3-4A29-9804-589F43C60168}" presName="text_2" presStyleLbl="node1" presStyleIdx="1" presStyleCnt="4">
        <dgm:presLayoutVars>
          <dgm:bulletEnabled val="1"/>
        </dgm:presLayoutVars>
      </dgm:prSet>
      <dgm:spPr/>
    </dgm:pt>
    <dgm:pt modelId="{A459A3F7-33BC-45DB-A69C-8D70AA694225}" type="pres">
      <dgm:prSet presAssocID="{CA640479-E7B3-4A29-9804-589F43C60168}" presName="accent_2" presStyleCnt="0"/>
      <dgm:spPr/>
    </dgm:pt>
    <dgm:pt modelId="{70C1A91C-EE7B-4565-8235-3786E14AEE1D}" type="pres">
      <dgm:prSet presAssocID="{CA640479-E7B3-4A29-9804-589F43C60168}" presName="accentRepeatNode" presStyleLbl="solidFgAcc1" presStyleIdx="1" presStyleCnt="4"/>
      <dgm:spPr/>
    </dgm:pt>
    <dgm:pt modelId="{CBAFB073-B4DC-4C6C-9388-26DA7BE0AB2F}" type="pres">
      <dgm:prSet presAssocID="{4595A5EB-97CE-41F9-A641-42474060E0C8}" presName="text_3" presStyleLbl="node1" presStyleIdx="2" presStyleCnt="4">
        <dgm:presLayoutVars>
          <dgm:bulletEnabled val="1"/>
        </dgm:presLayoutVars>
      </dgm:prSet>
      <dgm:spPr/>
    </dgm:pt>
    <dgm:pt modelId="{837AC77C-8484-4435-98BA-72C13877AA4C}" type="pres">
      <dgm:prSet presAssocID="{4595A5EB-97CE-41F9-A641-42474060E0C8}" presName="accent_3" presStyleCnt="0"/>
      <dgm:spPr/>
    </dgm:pt>
    <dgm:pt modelId="{B257AAA8-8BE7-48E9-8736-D249F158E5CE}" type="pres">
      <dgm:prSet presAssocID="{4595A5EB-97CE-41F9-A641-42474060E0C8}" presName="accentRepeatNode" presStyleLbl="solidFgAcc1" presStyleIdx="2" presStyleCnt="4"/>
      <dgm:spPr/>
    </dgm:pt>
    <dgm:pt modelId="{6B1868DD-ED5F-4BC4-9F3C-865114538AF4}" type="pres">
      <dgm:prSet presAssocID="{A11BD787-9AA3-47B1-96C2-E0BF3F8D4932}" presName="text_4" presStyleLbl="node1" presStyleIdx="3" presStyleCnt="4">
        <dgm:presLayoutVars>
          <dgm:bulletEnabled val="1"/>
        </dgm:presLayoutVars>
      </dgm:prSet>
      <dgm:spPr/>
    </dgm:pt>
    <dgm:pt modelId="{29831A1C-D3E6-4BBD-9B42-EDB93CA7A382}" type="pres">
      <dgm:prSet presAssocID="{A11BD787-9AA3-47B1-96C2-E0BF3F8D4932}" presName="accent_4" presStyleCnt="0"/>
      <dgm:spPr/>
    </dgm:pt>
    <dgm:pt modelId="{45994F2F-098C-4BAF-8313-2F5B668ED07E}" type="pres">
      <dgm:prSet presAssocID="{A11BD787-9AA3-47B1-96C2-E0BF3F8D4932}" presName="accentRepeatNode" presStyleLbl="solidFgAcc1" presStyleIdx="3" presStyleCnt="4"/>
      <dgm:spPr/>
    </dgm:pt>
  </dgm:ptLst>
  <dgm:cxnLst>
    <dgm:cxn modelId="{8528092C-D096-4FD6-8FAE-0496C558904B}" srcId="{51EEBED7-414F-47AB-8130-708E1ABAD68C}" destId="{4595A5EB-97CE-41F9-A641-42474060E0C8}" srcOrd="2" destOrd="0" parTransId="{2970E7EB-1B7F-4C11-B6BD-65AF6D93CCE2}" sibTransId="{DAB06F07-9994-43FA-A5B2-3EB3A9914157}"/>
    <dgm:cxn modelId="{A579323C-2A93-42B4-88E4-9D49571F6FEC}" type="presOf" srcId="{51EEBED7-414F-47AB-8130-708E1ABAD68C}" destId="{68C968C8-4611-4491-A030-744B1C271334}" srcOrd="0" destOrd="0" presId="urn:microsoft.com/office/officeart/2008/layout/VerticalCurvedList"/>
    <dgm:cxn modelId="{AE19FD73-137B-4F7D-9856-AA02AA6B0C83}" type="presOf" srcId="{A11BD787-9AA3-47B1-96C2-E0BF3F8D4932}" destId="{6B1868DD-ED5F-4BC4-9F3C-865114538AF4}" srcOrd="0" destOrd="0" presId="urn:microsoft.com/office/officeart/2008/layout/VerticalCurvedList"/>
    <dgm:cxn modelId="{84A8F354-F4DB-479E-8FA8-9A7BD443731F}" type="presOf" srcId="{4595A5EB-97CE-41F9-A641-42474060E0C8}" destId="{CBAFB073-B4DC-4C6C-9388-26DA7BE0AB2F}" srcOrd="0" destOrd="0" presId="urn:microsoft.com/office/officeart/2008/layout/VerticalCurvedList"/>
    <dgm:cxn modelId="{C9EDAE9D-984C-4157-B385-6C4EC9F86845}" srcId="{51EEBED7-414F-47AB-8130-708E1ABAD68C}" destId="{CA640479-E7B3-4A29-9804-589F43C60168}" srcOrd="1" destOrd="0" parTransId="{F7BC87F3-C0C0-418A-ACDC-1E7B138944AA}" sibTransId="{A4F945B3-A2BD-41EF-BBFE-E98FC70ABA82}"/>
    <dgm:cxn modelId="{B278FBAB-FF0A-4602-BB5C-E4524F49E162}" type="presOf" srcId="{52A207F1-BF64-4F02-BD7D-AB256D9B6805}" destId="{B7D9EDEF-98DC-47AB-A050-5583632E8F39}" srcOrd="0" destOrd="0" presId="urn:microsoft.com/office/officeart/2008/layout/VerticalCurvedList"/>
    <dgm:cxn modelId="{D5A5C1B9-9AAD-4CB8-B15D-BE4615B4053C}" srcId="{51EEBED7-414F-47AB-8130-708E1ABAD68C}" destId="{A11BD787-9AA3-47B1-96C2-E0BF3F8D4932}" srcOrd="3" destOrd="0" parTransId="{D06B5708-637F-468C-BE6A-6E132D0D9896}" sibTransId="{77B70B0F-DA68-4EE8-968F-53C2B39C4226}"/>
    <dgm:cxn modelId="{106261D3-52BE-4543-B203-C9101E6DFE27}" type="presOf" srcId="{0571671D-9F29-4CAE-BEF8-FB587756C596}" destId="{8EE1C2A9-A6B4-476E-A152-358D5DDD76C5}" srcOrd="0" destOrd="0" presId="urn:microsoft.com/office/officeart/2008/layout/VerticalCurvedList"/>
    <dgm:cxn modelId="{20D5A7D9-2A7D-4D94-B124-EB13FAA43C3C}" srcId="{51EEBED7-414F-47AB-8130-708E1ABAD68C}" destId="{52A207F1-BF64-4F02-BD7D-AB256D9B6805}" srcOrd="0" destOrd="0" parTransId="{F3697699-0748-4E21-BCF8-81A4AD5EE2CE}" sibTransId="{0571671D-9F29-4CAE-BEF8-FB587756C596}"/>
    <dgm:cxn modelId="{CC7175ED-BBC6-40BA-A8CA-251884243072}" type="presOf" srcId="{CA640479-E7B3-4A29-9804-589F43C60168}" destId="{E7C623DD-4155-4274-9C21-448C8BE606EF}" srcOrd="0" destOrd="0" presId="urn:microsoft.com/office/officeart/2008/layout/VerticalCurvedList"/>
    <dgm:cxn modelId="{DE094788-91BE-4142-89DE-230116187746}" type="presParOf" srcId="{68C968C8-4611-4491-A030-744B1C271334}" destId="{173076AB-E372-4C0D-BB64-3977B3E2D2DF}" srcOrd="0" destOrd="0" presId="urn:microsoft.com/office/officeart/2008/layout/VerticalCurvedList"/>
    <dgm:cxn modelId="{8E5BCCCB-B5F6-47D0-88A9-DA4A8E890E5C}" type="presParOf" srcId="{173076AB-E372-4C0D-BB64-3977B3E2D2DF}" destId="{B3E6990D-E1FC-424A-B073-93C0A5956AB3}" srcOrd="0" destOrd="0" presId="urn:microsoft.com/office/officeart/2008/layout/VerticalCurvedList"/>
    <dgm:cxn modelId="{663EBFB6-561F-478C-9113-B318B06152FD}" type="presParOf" srcId="{B3E6990D-E1FC-424A-B073-93C0A5956AB3}" destId="{35497086-F769-41EC-9717-49A8F2386C85}" srcOrd="0" destOrd="0" presId="urn:microsoft.com/office/officeart/2008/layout/VerticalCurvedList"/>
    <dgm:cxn modelId="{89972CE6-8BF1-4FE8-AF62-36250F200A5F}" type="presParOf" srcId="{B3E6990D-E1FC-424A-B073-93C0A5956AB3}" destId="{8EE1C2A9-A6B4-476E-A152-358D5DDD76C5}" srcOrd="1" destOrd="0" presId="urn:microsoft.com/office/officeart/2008/layout/VerticalCurvedList"/>
    <dgm:cxn modelId="{7B3FED50-B3F3-4342-A5A0-456471E0D2A9}" type="presParOf" srcId="{B3E6990D-E1FC-424A-B073-93C0A5956AB3}" destId="{0D530BDC-1FC1-466D-A241-414A0CE76EC3}" srcOrd="2" destOrd="0" presId="urn:microsoft.com/office/officeart/2008/layout/VerticalCurvedList"/>
    <dgm:cxn modelId="{5A555EF1-B3EC-4277-A82A-D5F15F2188AB}" type="presParOf" srcId="{B3E6990D-E1FC-424A-B073-93C0A5956AB3}" destId="{BEF7541D-5E14-46F4-9DE0-11FD10C349CC}" srcOrd="3" destOrd="0" presId="urn:microsoft.com/office/officeart/2008/layout/VerticalCurvedList"/>
    <dgm:cxn modelId="{8B0B0C66-CB6C-4F71-B945-C035613C8551}" type="presParOf" srcId="{173076AB-E372-4C0D-BB64-3977B3E2D2DF}" destId="{B7D9EDEF-98DC-47AB-A050-5583632E8F39}" srcOrd="1" destOrd="0" presId="urn:microsoft.com/office/officeart/2008/layout/VerticalCurvedList"/>
    <dgm:cxn modelId="{12F1E7F3-9A1E-42FD-9202-678D805E5148}" type="presParOf" srcId="{173076AB-E372-4C0D-BB64-3977B3E2D2DF}" destId="{FBC8CF71-C787-40A4-BE65-D77CE832F2F0}" srcOrd="2" destOrd="0" presId="urn:microsoft.com/office/officeart/2008/layout/VerticalCurvedList"/>
    <dgm:cxn modelId="{B371A307-E228-4939-A41C-D04AF6FC717D}" type="presParOf" srcId="{FBC8CF71-C787-40A4-BE65-D77CE832F2F0}" destId="{AD720115-26C0-4AFC-A2A7-5F2710852624}" srcOrd="0" destOrd="0" presId="urn:microsoft.com/office/officeart/2008/layout/VerticalCurvedList"/>
    <dgm:cxn modelId="{C1581B5F-C4C3-46D0-A23E-69B93BFD4060}" type="presParOf" srcId="{173076AB-E372-4C0D-BB64-3977B3E2D2DF}" destId="{E7C623DD-4155-4274-9C21-448C8BE606EF}" srcOrd="3" destOrd="0" presId="urn:microsoft.com/office/officeart/2008/layout/VerticalCurvedList"/>
    <dgm:cxn modelId="{FA28D175-1B9C-43EA-95BB-E469DBAC72CF}" type="presParOf" srcId="{173076AB-E372-4C0D-BB64-3977B3E2D2DF}" destId="{A459A3F7-33BC-45DB-A69C-8D70AA694225}" srcOrd="4" destOrd="0" presId="urn:microsoft.com/office/officeart/2008/layout/VerticalCurvedList"/>
    <dgm:cxn modelId="{9A640B24-CB53-41CC-8912-2D6F01985315}" type="presParOf" srcId="{A459A3F7-33BC-45DB-A69C-8D70AA694225}" destId="{70C1A91C-EE7B-4565-8235-3786E14AEE1D}" srcOrd="0" destOrd="0" presId="urn:microsoft.com/office/officeart/2008/layout/VerticalCurvedList"/>
    <dgm:cxn modelId="{956C8CA2-2D27-415D-BE5A-2F8FAD4C08E4}" type="presParOf" srcId="{173076AB-E372-4C0D-BB64-3977B3E2D2DF}" destId="{CBAFB073-B4DC-4C6C-9388-26DA7BE0AB2F}" srcOrd="5" destOrd="0" presId="urn:microsoft.com/office/officeart/2008/layout/VerticalCurvedList"/>
    <dgm:cxn modelId="{CA8C9227-4C02-47A5-9721-A96A3E0B3590}" type="presParOf" srcId="{173076AB-E372-4C0D-BB64-3977B3E2D2DF}" destId="{837AC77C-8484-4435-98BA-72C13877AA4C}" srcOrd="6" destOrd="0" presId="urn:microsoft.com/office/officeart/2008/layout/VerticalCurvedList"/>
    <dgm:cxn modelId="{C7882054-A1B3-4332-8CF4-1D00D6CCBA81}" type="presParOf" srcId="{837AC77C-8484-4435-98BA-72C13877AA4C}" destId="{B257AAA8-8BE7-48E9-8736-D249F158E5CE}" srcOrd="0" destOrd="0" presId="urn:microsoft.com/office/officeart/2008/layout/VerticalCurvedList"/>
    <dgm:cxn modelId="{13DCC65C-59F9-4FA3-B300-A4D802ED987F}" type="presParOf" srcId="{173076AB-E372-4C0D-BB64-3977B3E2D2DF}" destId="{6B1868DD-ED5F-4BC4-9F3C-865114538AF4}" srcOrd="7" destOrd="0" presId="urn:microsoft.com/office/officeart/2008/layout/VerticalCurvedList"/>
    <dgm:cxn modelId="{C82D9CC3-ACAA-4728-8EE8-353483CF93B7}" type="presParOf" srcId="{173076AB-E372-4C0D-BB64-3977B3E2D2DF}" destId="{29831A1C-D3E6-4BBD-9B42-EDB93CA7A382}" srcOrd="8" destOrd="0" presId="urn:microsoft.com/office/officeart/2008/layout/VerticalCurvedList"/>
    <dgm:cxn modelId="{E6A204A9-2B76-4993-A116-3AF7F1B99270}" type="presParOf" srcId="{29831A1C-D3E6-4BBD-9B42-EDB93CA7A382}" destId="{45994F2F-098C-4BAF-8313-2F5B668ED07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35F97-C1B0-4090-817F-7283171D87CF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2E51A-031A-47CA-8ED1-1F5B68B8BACA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Myriad Pro" panose="020B0503030403020204" pitchFamily="34" charset="0"/>
            </a:rPr>
            <a:t>Наказ </a:t>
          </a:r>
          <a:r>
            <a:rPr lang="ru-RU" sz="1600" kern="1200" dirty="0" err="1">
              <a:latin typeface="Myriad Pro" panose="020B0503030403020204" pitchFamily="34" charset="0"/>
            </a:rPr>
            <a:t>Деркомл</a:t>
          </a:r>
          <a:r>
            <a:rPr lang="uk-UA" sz="1600" kern="1200" dirty="0" err="1">
              <a:latin typeface="Myriad Pro" panose="020B0503030403020204" pitchFamily="34" charset="0"/>
            </a:rPr>
            <a:t>ісгоспу</a:t>
          </a:r>
          <a:r>
            <a:rPr lang="uk-UA" sz="1600" kern="1200" dirty="0">
              <a:latin typeface="Myriad Pro" panose="020B0503030403020204" pitchFamily="34" charset="0"/>
            </a:rPr>
            <a:t> «Щодо вдосконалення механізмів продажу деревини» / 19.02.2007 №42</a:t>
          </a:r>
          <a:endParaRPr lang="ru-RU" sz="1600" kern="1200" dirty="0">
            <a:latin typeface="Myriad Pro" panose="020B0503030403020204" pitchFamily="34" charset="0"/>
          </a:endParaRPr>
        </a:p>
      </dsp:txBody>
      <dsp:txXfrm>
        <a:off x="460476" y="90417"/>
        <a:ext cx="5662728" cy="905688"/>
      </dsp:txXfrm>
    </dsp:sp>
    <dsp:sp modelId="{EE889352-31F2-429A-9421-5F7215DA0F52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144C5A-D76A-4AB0-983D-502C5A7080A4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Myriad Pro" panose="020B0503030403020204" pitchFamily="34" charset="0"/>
            </a:rPr>
            <a:t>Наказ </a:t>
          </a:r>
          <a:r>
            <a:rPr lang="ru-RU" sz="1600" kern="1200" dirty="0" err="1">
              <a:latin typeface="Myriad Pro" panose="020B0503030403020204" pitchFamily="34" charset="0"/>
            </a:rPr>
            <a:t>Держ</a:t>
          </a:r>
          <a:r>
            <a:rPr lang="uk-UA" sz="1600" kern="1200" dirty="0" err="1">
              <a:latin typeface="Myriad Pro" panose="020B0503030403020204" pitchFamily="34" charset="0"/>
            </a:rPr>
            <a:t>комлісгоспу</a:t>
          </a:r>
          <a:r>
            <a:rPr lang="uk-UA" sz="1600" kern="1200" dirty="0">
              <a:latin typeface="Myriad Pro" panose="020B0503030403020204" pitchFamily="34" charset="0"/>
            </a:rPr>
            <a:t> «Про затвердження правил рубок головного користування» / 23.12.2009 №364</a:t>
          </a:r>
          <a:endParaRPr lang="ru-RU" sz="1600" kern="1200" dirty="0">
            <a:latin typeface="Myriad Pro" panose="020B0503030403020204" pitchFamily="34" charset="0"/>
          </a:endParaRPr>
        </a:p>
      </dsp:txBody>
      <dsp:txXfrm>
        <a:off x="460476" y="1632657"/>
        <a:ext cx="5662728" cy="905688"/>
      </dsp:txXfrm>
    </dsp:sp>
    <dsp:sp modelId="{FF7E4A17-C267-4943-862C-A27D9568779C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D7D6D5-90A8-47DA-9D62-C19349F75E1F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Myriad Pro" panose="020B0503030403020204" pitchFamily="34" charset="0"/>
            </a:rPr>
            <a:t>Наказ </a:t>
          </a:r>
          <a:r>
            <a:rPr lang="ru-RU" sz="1600" kern="1200" dirty="0" err="1">
              <a:latin typeface="Myriad Pro" panose="020B0503030403020204" pitchFamily="34" charset="0"/>
            </a:rPr>
            <a:t>Держкомл</a:t>
          </a:r>
          <a:r>
            <a:rPr lang="uk-UA" sz="1600" kern="1200" dirty="0" err="1">
              <a:latin typeface="Myriad Pro" panose="020B0503030403020204" pitchFamily="34" charset="0"/>
            </a:rPr>
            <a:t>ісгоспу</a:t>
          </a:r>
          <a:r>
            <a:rPr lang="uk-UA" sz="1600" kern="1200" dirty="0">
              <a:latin typeface="Myriad Pro" panose="020B0503030403020204" pitchFamily="34" charset="0"/>
            </a:rPr>
            <a:t> «Про затвердження порядку проведення перевірок при здійсненні державного контролю за додержанням вимог лісового законодавства» / 31.08.2010 №263</a:t>
          </a:r>
          <a:endParaRPr lang="ru-RU" sz="1600" kern="1200" dirty="0">
            <a:latin typeface="Myriad Pro" panose="020B0503030403020204" pitchFamily="34" charset="0"/>
          </a:endParaRPr>
        </a:p>
      </dsp:txBody>
      <dsp:txXfrm>
        <a:off x="460476" y="3174897"/>
        <a:ext cx="5662728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A6CC7F-C32A-4CA4-AA82-3E20B494103C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5F13B8-2962-4387-B3D0-4E9FCB798DD8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Myriad Pro" panose="020B0503030403020204" pitchFamily="34" charset="0"/>
            </a:rPr>
            <a:t>Відсутність закріплених механізмів формування собівартості деревини</a:t>
          </a:r>
          <a:endParaRPr lang="ru-RU" sz="1800" kern="1200" dirty="0">
            <a:latin typeface="Myriad Pro" panose="020B0503030403020204" pitchFamily="34" charset="0"/>
          </a:endParaRPr>
        </a:p>
      </dsp:txBody>
      <dsp:txXfrm>
        <a:off x="628203" y="452596"/>
        <a:ext cx="7538938" cy="905192"/>
      </dsp:txXfrm>
    </dsp:sp>
    <dsp:sp modelId="{167E10E3-4B9B-45AB-A9F8-EBC5F5C7632A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21C76-FF86-4553-9F6E-4FF0F86C69F0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Myriad Pro" panose="020B0503030403020204" pitchFamily="34" charset="0"/>
            </a:rPr>
            <a:t>Штучне</a:t>
          </a:r>
          <a:r>
            <a:rPr lang="uk-UA" sz="1800" kern="1200" baseline="0" dirty="0">
              <a:latin typeface="Myriad Pro" panose="020B0503030403020204" pitchFamily="34" charset="0"/>
            </a:rPr>
            <a:t> завищення цін на аукціонах, яке створює умови для скасування торгів</a:t>
          </a:r>
          <a:endParaRPr lang="ru-RU" sz="1800" kern="1200" dirty="0">
            <a:latin typeface="Myriad Pro" panose="020B0503030403020204" pitchFamily="34" charset="0"/>
          </a:endParaRPr>
        </a:p>
      </dsp:txBody>
      <dsp:txXfrm>
        <a:off x="957241" y="1810385"/>
        <a:ext cx="7209900" cy="905192"/>
      </dsp:txXfrm>
    </dsp:sp>
    <dsp:sp modelId="{E683BCF3-DF23-4812-957C-F7543FC2BEA7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019A5F-9986-4999-8BAF-480BF761E374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Myriad Pro" panose="020B0503030403020204" pitchFamily="34" charset="0"/>
            </a:rPr>
            <a:t>Підміна</a:t>
          </a:r>
          <a:r>
            <a:rPr lang="ru-RU" sz="1800" kern="1200" dirty="0">
              <a:latin typeface="Myriad Pro" panose="020B0503030403020204" pitchFamily="34" charset="0"/>
            </a:rPr>
            <a:t> </a:t>
          </a:r>
          <a:r>
            <a:rPr lang="ru-RU" sz="1800" kern="1200" dirty="0" err="1">
              <a:latin typeface="Myriad Pro" panose="020B0503030403020204" pitchFamily="34" charset="0"/>
            </a:rPr>
            <a:t>товарів</a:t>
          </a:r>
          <a:r>
            <a:rPr lang="ru-RU" sz="1800" kern="1200" dirty="0">
              <a:latin typeface="Myriad Pro" panose="020B0503030403020204" pitchFamily="34" charset="0"/>
            </a:rPr>
            <a:t> (</a:t>
          </a:r>
          <a:r>
            <a:rPr lang="ru-RU" sz="1800" kern="1200" dirty="0" err="1">
              <a:latin typeface="Myriad Pro" panose="020B0503030403020204" pitchFamily="34" charset="0"/>
            </a:rPr>
            <a:t>відсутній</a:t>
          </a:r>
          <a:r>
            <a:rPr lang="ru-RU" sz="1800" kern="1200" dirty="0">
              <a:latin typeface="Myriad Pro" panose="020B0503030403020204" pitchFamily="34" charset="0"/>
            </a:rPr>
            <a:t> контроль за </a:t>
          </a:r>
          <a:r>
            <a:rPr lang="ru-RU" sz="1800" kern="1200" dirty="0" err="1">
              <a:latin typeface="Myriad Pro" panose="020B0503030403020204" pitchFamily="34" charset="0"/>
            </a:rPr>
            <a:t>відповідністю</a:t>
          </a:r>
          <a:r>
            <a:rPr lang="ru-RU" sz="1800" kern="1200" dirty="0">
              <a:latin typeface="Myriad Pro" panose="020B0503030403020204" pitchFamily="34" charset="0"/>
            </a:rPr>
            <a:t> </a:t>
          </a:r>
          <a:r>
            <a:rPr lang="ru-RU" sz="1800" kern="1200" dirty="0" err="1">
              <a:latin typeface="Myriad Pro" panose="020B0503030403020204" pitchFamily="34" charset="0"/>
            </a:rPr>
            <a:t>товарів</a:t>
          </a:r>
          <a:r>
            <a:rPr lang="ru-RU" sz="1800" kern="1200" dirty="0">
              <a:latin typeface="Myriad Pro" panose="020B0503030403020204" pitchFamily="34" charset="0"/>
            </a:rPr>
            <a:t>, </a:t>
          </a:r>
          <a:r>
            <a:rPr lang="ru-RU" sz="1800" kern="1200" dirty="0" err="1">
              <a:latin typeface="Myriad Pro" panose="020B0503030403020204" pitchFamily="34" charset="0"/>
            </a:rPr>
            <a:t>які</a:t>
          </a:r>
          <a:r>
            <a:rPr lang="ru-RU" sz="1800" kern="1200" dirty="0">
              <a:latin typeface="Myriad Pro" panose="020B0503030403020204" pitchFamily="34" charset="0"/>
            </a:rPr>
            <a:t> </a:t>
          </a:r>
          <a:r>
            <a:rPr lang="ru-RU" sz="1800" kern="1200" dirty="0" err="1">
              <a:latin typeface="Myriad Pro" panose="020B0503030403020204" pitchFamily="34" charset="0"/>
            </a:rPr>
            <a:t>фактично</a:t>
          </a:r>
          <a:r>
            <a:rPr lang="ru-RU" sz="1800" kern="1200" dirty="0">
              <a:latin typeface="Myriad Pro" panose="020B0503030403020204" pitchFamily="34" charset="0"/>
            </a:rPr>
            <a:t> </a:t>
          </a:r>
          <a:r>
            <a:rPr lang="ru-RU" sz="1800" kern="1200" dirty="0" err="1">
              <a:latin typeface="Myriad Pro" panose="020B0503030403020204" pitchFamily="34" charset="0"/>
            </a:rPr>
            <a:t>постачаються</a:t>
          </a:r>
          <a:r>
            <a:rPr lang="ru-RU" sz="1800" kern="1200" dirty="0">
              <a:latin typeface="Myriad Pro" panose="020B0503030403020204" pitchFamily="34" charset="0"/>
            </a:rPr>
            <a:t>, до тих, </a:t>
          </a:r>
          <a:r>
            <a:rPr lang="ru-RU" sz="1800" kern="1200" dirty="0" err="1">
              <a:latin typeface="Myriad Pro" panose="020B0503030403020204" pitchFamily="34" charset="0"/>
            </a:rPr>
            <a:t>що</a:t>
          </a:r>
          <a:r>
            <a:rPr lang="ru-RU" sz="1800" kern="1200" dirty="0">
              <a:latin typeface="Myriad Pro" panose="020B0503030403020204" pitchFamily="34" charset="0"/>
            </a:rPr>
            <a:t> </a:t>
          </a:r>
          <a:r>
            <a:rPr lang="ru-RU" sz="1800" kern="1200" dirty="0" err="1">
              <a:latin typeface="Myriad Pro" panose="020B0503030403020204" pitchFamily="34" charset="0"/>
            </a:rPr>
            <a:t>зазначені</a:t>
          </a:r>
          <a:r>
            <a:rPr lang="ru-RU" sz="1800" kern="1200" dirty="0">
              <a:latin typeface="Myriad Pro" panose="020B0503030403020204" pitchFamily="34" charset="0"/>
            </a:rPr>
            <a:t> в договорах)</a:t>
          </a:r>
        </a:p>
      </dsp:txBody>
      <dsp:txXfrm>
        <a:off x="628203" y="3168174"/>
        <a:ext cx="7538938" cy="905192"/>
      </dsp:txXfrm>
    </dsp:sp>
    <dsp:sp modelId="{111DBD07-F48C-4F88-AC2E-5C5318127A75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C2158-2268-43D4-A718-628A36D3AE2E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Myriad Pro" panose="020B0503030403020204" pitchFamily="34" charset="0"/>
            </a:rPr>
            <a:t>30% </a:t>
          </a:r>
          <a:endParaRPr lang="uk-UA" sz="2400" b="1" kern="1200" dirty="0">
            <a:latin typeface="Myriad Pro" panose="020B0503030403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Myriad Pro" panose="020B0503030403020204" pitchFamily="34" charset="0"/>
            </a:rPr>
            <a:t>РИНКУ В ТІНІ</a:t>
          </a:r>
        </a:p>
      </dsp:txBody>
      <dsp:txXfrm>
        <a:off x="460905" y="1047"/>
        <a:ext cx="3479899" cy="2087939"/>
      </dsp:txXfrm>
    </dsp:sp>
    <dsp:sp modelId="{3BB87BEC-0978-4938-8C31-D3874DA64ADB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Myriad Pro" panose="020B0503030403020204" pitchFamily="34" charset="0"/>
            </a:rPr>
            <a:t>БАЛАНС ДЕРЕВИНИ </a:t>
          </a:r>
          <a:r>
            <a:rPr lang="uk-UA" sz="2000" kern="1200" dirty="0">
              <a:latin typeface="Myriad Pro" panose="020B0503030403020204" pitchFamily="34" charset="0"/>
            </a:rPr>
            <a:t>ВІДСУТНІЙ</a:t>
          </a:r>
          <a:endParaRPr lang="ru-RU" sz="2000" kern="1200" dirty="0">
            <a:latin typeface="Myriad Pro" panose="020B0503030403020204" pitchFamily="34" charset="0"/>
          </a:endParaRPr>
        </a:p>
      </dsp:txBody>
      <dsp:txXfrm>
        <a:off x="4288794" y="1047"/>
        <a:ext cx="3479899" cy="2087939"/>
      </dsp:txXfrm>
    </dsp:sp>
    <dsp:sp modelId="{CDCDE8EE-6E4E-435D-8018-11FA2C1671B3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Myriad Pro" panose="020B0503030403020204" pitchFamily="34" charset="0"/>
            </a:rPr>
            <a:t>400</a:t>
          </a:r>
          <a:r>
            <a:rPr lang="uk-UA" sz="2400" b="1" kern="1200" dirty="0">
              <a:latin typeface="Myriad Pro" panose="020B0503030403020204" pitchFamily="34" charset="0"/>
            </a:rPr>
            <a:t> МЛН ГРН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Myriad Pro" panose="020B0503030403020204" pitchFamily="34" charset="0"/>
            </a:rPr>
            <a:t>ЗБИТКИ ВІД НЕЗАКОННИХ РУБОК ЗА 6 ОСТАННІХ РОКІВ</a:t>
          </a:r>
          <a:endParaRPr lang="ru-RU" sz="2000" kern="1200" dirty="0">
            <a:latin typeface="Myriad Pro" panose="020B0503030403020204" pitchFamily="34" charset="0"/>
          </a:endParaRPr>
        </a:p>
      </dsp:txBody>
      <dsp:txXfrm>
        <a:off x="460905" y="2436976"/>
        <a:ext cx="3479899" cy="2087939"/>
      </dsp:txXfrm>
    </dsp:sp>
    <dsp:sp modelId="{E83BDD93-2DF1-4366-878C-316C0A68F496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Myriad Pro" panose="020B0503030403020204" pitchFamily="34" charset="0"/>
            </a:rPr>
            <a:t>У 2 РАЗИ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Myriad Pro" panose="020B0503030403020204" pitchFamily="34" charset="0"/>
            </a:rPr>
            <a:t>ЗБИТКИ ВІД НЕЗАКОННИХ РУБОК У 2016 РОЦІ ПЕРЕВИЩУЮТЬ ФІНАНСУВАННЯ ПІДПРИЄМСТВ</a:t>
          </a:r>
          <a:endParaRPr lang="ru-RU" sz="2000" kern="1200" dirty="0">
            <a:latin typeface="Myriad Pro" panose="020B0503030403020204" pitchFamily="34" charset="0"/>
          </a:endParaRPr>
        </a:p>
      </dsp:txBody>
      <dsp:txXfrm>
        <a:off x="4288794" y="2436976"/>
        <a:ext cx="3479899" cy="20879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2865A-DD82-43FE-B265-138A0AFD67B2}">
      <dsp:nvSpPr>
        <dsp:cNvPr id="0" name=""/>
        <dsp:cNvSpPr/>
      </dsp:nvSpPr>
      <dsp:spPr>
        <a:xfrm rot="10800000">
          <a:off x="1692784" y="1710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Myriad Pro" panose="020B0503030403020204" pitchFamily="34" charset="0"/>
            </a:rPr>
            <a:t>До 92400</a:t>
          </a:r>
          <a:r>
            <a:rPr lang="en-US" sz="1800" kern="1200" dirty="0">
              <a:latin typeface="Myriad Pro" panose="020B0503030403020204" pitchFamily="34" charset="0"/>
            </a:rPr>
            <a:t>$</a:t>
          </a:r>
          <a:r>
            <a:rPr lang="ru-RU" sz="1800" kern="1200" dirty="0">
              <a:latin typeface="Myriad Pro" panose="020B0503030403020204" pitchFamily="34" charset="0"/>
            </a:rPr>
            <a:t>, </a:t>
          </a:r>
          <a:r>
            <a:rPr lang="ru-RU" sz="1800" kern="1200" dirty="0" err="1">
              <a:latin typeface="Myriad Pro" panose="020B0503030403020204" pitchFamily="34" charset="0"/>
            </a:rPr>
            <a:t>що</a:t>
          </a:r>
          <a:r>
            <a:rPr lang="ru-RU" sz="1800" kern="1200" dirty="0">
              <a:latin typeface="Myriad Pro" panose="020B0503030403020204" pitchFamily="34" charset="0"/>
            </a:rPr>
            <a:t> в 11000 раз</a:t>
          </a:r>
          <a:r>
            <a:rPr lang="uk-UA" sz="1800" kern="1200" dirty="0" err="1">
              <a:latin typeface="Myriad Pro" panose="020B0503030403020204" pitchFamily="34" charset="0"/>
            </a:rPr>
            <a:t>ів</a:t>
          </a:r>
          <a:r>
            <a:rPr lang="uk-UA" sz="1800" kern="1200" dirty="0">
              <a:latin typeface="Myriad Pro" panose="020B0503030403020204" pitchFamily="34" charset="0"/>
            </a:rPr>
            <a:t> перевищує відповідальність в Україні</a:t>
          </a:r>
          <a:endParaRPr lang="ru-RU" sz="1800" kern="1200" dirty="0">
            <a:latin typeface="Myriad Pro" panose="020B0503030403020204" pitchFamily="34" charset="0"/>
          </a:endParaRPr>
        </a:p>
      </dsp:txBody>
      <dsp:txXfrm rot="10800000">
        <a:off x="2007110" y="1710"/>
        <a:ext cx="5158358" cy="1257304"/>
      </dsp:txXfrm>
    </dsp:sp>
    <dsp:sp modelId="{2923E3BA-B351-48A3-AC3B-33ED263F0734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C8A18-F8E7-443E-80B1-259879FFF137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Myriad Pro" panose="020B0503030403020204" pitchFamily="34" charset="0"/>
            </a:rPr>
            <a:t>Кримінальна відповідальність до 1 року</a:t>
          </a:r>
          <a:endParaRPr lang="ru-RU" sz="1800" kern="1200" dirty="0">
            <a:latin typeface="Myriad Pro" panose="020B0503030403020204" pitchFamily="34" charset="0"/>
          </a:endParaRPr>
        </a:p>
      </dsp:txBody>
      <dsp:txXfrm rot="10800000">
        <a:off x="2007110" y="1634329"/>
        <a:ext cx="5158358" cy="1257304"/>
      </dsp:txXfrm>
    </dsp:sp>
    <dsp:sp modelId="{184088BC-1BE4-4D5B-8DA0-14ACE8A12DCF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495CA-7D77-4C71-B2E3-649A517522C9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Myriad Pro" panose="020B0503030403020204" pitchFamily="34" charset="0"/>
            </a:rPr>
            <a:t>Ув</a:t>
          </a:r>
          <a:r>
            <a:rPr lang="en-US" sz="1800" kern="1200" dirty="0">
              <a:latin typeface="Myriad Pro" panose="020B0503030403020204" pitchFamily="34" charset="0"/>
            </a:rPr>
            <a:t>’</a:t>
          </a:r>
          <a:r>
            <a:rPr lang="uk-UA" sz="1800" kern="1200" dirty="0" err="1">
              <a:latin typeface="Myriad Pro" panose="020B0503030403020204" pitchFamily="34" charset="0"/>
            </a:rPr>
            <a:t>язнення</a:t>
          </a:r>
          <a:r>
            <a:rPr lang="uk-UA" sz="1800" kern="1200" dirty="0">
              <a:latin typeface="Myriad Pro" panose="020B0503030403020204" pitchFamily="34" charset="0"/>
            </a:rPr>
            <a:t> до 2 років</a:t>
          </a:r>
          <a:endParaRPr lang="ru-RU" sz="1800" kern="1200" dirty="0">
            <a:latin typeface="Myriad Pro" panose="020B0503030403020204" pitchFamily="34" charset="0"/>
          </a:endParaRPr>
        </a:p>
      </dsp:txBody>
      <dsp:txXfrm rot="10800000">
        <a:off x="2007110" y="3266948"/>
        <a:ext cx="5158358" cy="1257304"/>
      </dsp:txXfrm>
    </dsp:sp>
    <dsp:sp modelId="{CF3099BB-FF3E-4103-8590-DD0EC832060E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1C2A9-A6B4-476E-A152-358D5DDD76C5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9EDEF-98DC-47AB-A050-5583632E8F39}">
      <dsp:nvSpPr>
        <dsp:cNvPr id="0" name=""/>
        <dsp:cNvSpPr/>
      </dsp:nvSpPr>
      <dsp:spPr>
        <a:xfrm>
          <a:off x="511409" y="347956"/>
          <a:ext cx="7655707" cy="696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Myriad Pro" panose="020B0503030403020204" pitchFamily="34" charset="0"/>
            </a:rPr>
            <a:t>Необхідність запровадження електронного обліку деревини</a:t>
          </a:r>
          <a:endParaRPr lang="ru-RU" sz="2000" kern="1200" dirty="0">
            <a:latin typeface="Myriad Pro" panose="020B0503030403020204" pitchFamily="34" charset="0"/>
          </a:endParaRPr>
        </a:p>
      </dsp:txBody>
      <dsp:txXfrm>
        <a:off x="511409" y="347956"/>
        <a:ext cx="7655707" cy="696274"/>
      </dsp:txXfrm>
    </dsp:sp>
    <dsp:sp modelId="{AD720115-26C0-4AFC-A2A7-5F2710852624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C623DD-4155-4274-9C21-448C8BE606EF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Myriad Pro" panose="020B0503030403020204" pitchFamily="34" charset="0"/>
            </a:rPr>
            <a:t>Доступність матеріалів лісовпорядкування</a:t>
          </a:r>
          <a:endParaRPr lang="ru-RU" sz="2000" kern="1200" dirty="0">
            <a:latin typeface="Myriad Pro" panose="020B0503030403020204" pitchFamily="34" charset="0"/>
          </a:endParaRPr>
        </a:p>
      </dsp:txBody>
      <dsp:txXfrm>
        <a:off x="910599" y="1392548"/>
        <a:ext cx="7256517" cy="696274"/>
      </dsp:txXfrm>
    </dsp:sp>
    <dsp:sp modelId="{70C1A91C-EE7B-4565-8235-3786E14AEE1D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AFB073-B4DC-4C6C-9388-26DA7BE0AB2F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Myriad Pro" panose="020B0503030403020204" pitchFamily="34" charset="0"/>
            </a:rPr>
            <a:t>Недієвість відповідальності за незаконні рубки</a:t>
          </a:r>
          <a:endParaRPr lang="ru-RU" sz="2000" kern="1200" dirty="0">
            <a:latin typeface="Myriad Pro" panose="020B0503030403020204" pitchFamily="34" charset="0"/>
          </a:endParaRPr>
        </a:p>
      </dsp:txBody>
      <dsp:txXfrm>
        <a:off x="910599" y="2437140"/>
        <a:ext cx="7256517" cy="696274"/>
      </dsp:txXfrm>
    </dsp:sp>
    <dsp:sp modelId="{B257AAA8-8BE7-48E9-8736-D249F158E5CE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868DD-ED5F-4BC4-9F3C-865114538AF4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Myriad Pro" panose="020B0503030403020204" pitchFamily="34" charset="0"/>
            </a:rPr>
            <a:t>Мораторій не є інструментом боротьби з незаконними рубками</a:t>
          </a:r>
          <a:endParaRPr lang="ru-RU" sz="2000" kern="1200" dirty="0">
            <a:latin typeface="Myriad Pro" panose="020B0503030403020204" pitchFamily="34" charset="0"/>
          </a:endParaRPr>
        </a:p>
      </dsp:txBody>
      <dsp:txXfrm>
        <a:off x="511409" y="3481732"/>
        <a:ext cx="7655707" cy="696274"/>
      </dsp:txXfrm>
    </dsp:sp>
    <dsp:sp modelId="{45994F2F-098C-4BAF-8313-2F5B668ED07E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1052736"/>
            <a:ext cx="3958208" cy="424847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4705350" cy="56673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83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6099192"/>
            <a:ext cx="3684000" cy="57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0032" y="1052736"/>
            <a:ext cx="3958208" cy="4248471"/>
          </a:xfrm>
        </p:spPr>
        <p:txBody>
          <a:bodyPr/>
          <a:lstStyle/>
          <a:p>
            <a:pPr algn="r"/>
            <a:r>
              <a:rPr lang="ru-RU" dirty="0">
                <a:solidFill>
                  <a:srgbClr val="0070C0"/>
                </a:solidFill>
              </a:rPr>
              <a:t>РИНОК ДЕРЕВИНИ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44824"/>
            <a:ext cx="1616327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687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uk-UA" sz="3200" dirty="0"/>
              <a:t>СКЛАДНІСТЬ ПРОЦЕДУР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19" y="1412776"/>
            <a:ext cx="8204162" cy="4525963"/>
          </a:xfrm>
        </p:spPr>
      </p:pic>
    </p:spTree>
    <p:extLst>
      <p:ext uri="{BB962C8B-B14F-4D97-AF65-F5344CB8AC3E}">
        <p14:creationId xmlns:p14="http://schemas.microsoft.com/office/powerpoint/2010/main" val="3579307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uk-UA" sz="3200" dirty="0"/>
              <a:t>СКЛАДНІСТЬ ПРОЦЕДУР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0" y="2125960"/>
            <a:ext cx="8640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52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64" y="2396490"/>
            <a:ext cx="8280000" cy="18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076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pPr algn="l"/>
            <a:r>
              <a:rPr lang="uk-UA" sz="3200" dirty="0"/>
              <a:t>УКРАЇНСЬКЕ</a:t>
            </a:r>
            <a:br>
              <a:rPr lang="uk-UA" sz="3200" dirty="0"/>
            </a:br>
            <a:r>
              <a:rPr lang="uk-UA" sz="3200" dirty="0"/>
              <a:t>ЗАКОНОДАВСТВО БЕЗСИЛЕ!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12776"/>
            <a:ext cx="5733905" cy="4525963"/>
          </a:xfrm>
        </p:spPr>
      </p:pic>
    </p:spTree>
    <p:extLst>
      <p:ext uri="{BB962C8B-B14F-4D97-AF65-F5344CB8AC3E}">
        <p14:creationId xmlns:p14="http://schemas.microsoft.com/office/powerpoint/2010/main" val="2023402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uk-UA" sz="3200" dirty="0"/>
              <a:t>НЕОБХІДНІСТЬ ПІДСИЛЕННЯ ВІДПОВІДАЛЬНОСТІ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536512"/>
              </p:ext>
            </p:extLst>
          </p:nvPr>
        </p:nvGraphicFramePr>
        <p:xfrm>
          <a:off x="457200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447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pPr algn="l"/>
            <a:r>
              <a:rPr lang="uk-UA" sz="3200" dirty="0"/>
              <a:t>ВІДПОВІДАЛЬНІСТЬ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725429"/>
              </p:ext>
            </p:extLst>
          </p:nvPr>
        </p:nvGraphicFramePr>
        <p:xfrm>
          <a:off x="457200" y="141277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810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uk-UA" sz="3200" dirty="0"/>
              <a:t>КОРУПЦІЙНІ РИЗИКИ ІНСТРУМЕНТІВ РЕГУЛЮВАННЯ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132856"/>
            <a:ext cx="8820000" cy="332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15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Autofit/>
          </a:bodyPr>
          <a:lstStyle/>
          <a:p>
            <a:pPr algn="l"/>
            <a:r>
              <a:rPr lang="uk-UA" sz="3200" dirty="0"/>
              <a:t>УСІ УЧАСНИКИ 1 ЕТАПУ ПУБЛІЧНОГО ДІАЛОГУ ПОГОДИЛИСЬ З НАСТУПНИМ:</a:t>
            </a:r>
            <a:endParaRPr lang="ru-RU" sz="32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6908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0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Autofit/>
          </a:bodyPr>
          <a:lstStyle/>
          <a:p>
            <a:pPr algn="l"/>
            <a:r>
              <a:rPr lang="uk-UA" sz="3200" dirty="0"/>
              <a:t>АНАЛІЗ ЯКОСТІ </a:t>
            </a:r>
            <a:br>
              <a:rPr lang="uk-UA" sz="3200" dirty="0"/>
            </a:br>
            <a:r>
              <a:rPr lang="uk-UA" sz="3200" dirty="0"/>
              <a:t>РЕГУЛЯТОРНОГО ПОЛЯ</a:t>
            </a:r>
            <a:endParaRPr lang="ru-RU" sz="3200" dirty="0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8229600" cy="4018788"/>
          </a:xfrm>
        </p:spPr>
      </p:pic>
    </p:spTree>
    <p:extLst>
      <p:ext uri="{BB962C8B-B14F-4D97-AF65-F5344CB8AC3E}">
        <p14:creationId xmlns:p14="http://schemas.microsoft.com/office/powerpoint/2010/main" val="404714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uk-UA" sz="3200" dirty="0"/>
              <a:t>ВІДСУТНІ ЗАКОНОДАВЧІ ПІДСТАВИ ДЛЯ ПРИЙНТТЯ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902524"/>
              </p:ext>
            </p:extLst>
          </p:nvPr>
        </p:nvGraphicFramePr>
        <p:xfrm>
          <a:off x="457200" y="141277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8066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77072"/>
            <a:ext cx="8229600" cy="1152127"/>
          </a:xfrm>
          <a:solidFill>
            <a:srgbClr val="0070C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200" b="1" dirty="0">
                <a:solidFill>
                  <a:schemeClr val="bg1"/>
                </a:solidFill>
              </a:rPr>
              <a:t>Законодавчо не визначено момент переходу ресурсу в товар, що автоматично унеможливлює прийняття законних актів щодо реалізації деревини!</a:t>
            </a:r>
            <a:endParaRPr lang="ru-RU" sz="22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12776"/>
            <a:ext cx="6480000" cy="25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9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032956"/>
              </p:ext>
            </p:extLst>
          </p:nvPr>
        </p:nvGraphicFramePr>
        <p:xfrm>
          <a:off x="539552" y="141277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uk-UA" sz="3200" dirty="0"/>
              <a:t>ЯК НАСЛІДОК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81393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500" dirty="0"/>
              <a:t>Відсутня стратегія розвитку у сфері лісових відносин, що має визначати пріоритетні напрямки для держави і бізнесу</a:t>
            </a:r>
            <a:endParaRPr lang="ru-RU" sz="25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87040"/>
            <a:ext cx="2880000" cy="31622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456" y="2780928"/>
            <a:ext cx="2880000" cy="316224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71440" y="3645024"/>
            <a:ext cx="2016224" cy="1143000"/>
          </a:xfrm>
        </p:spPr>
        <p:txBody>
          <a:bodyPr>
            <a:normAutofit/>
          </a:bodyPr>
          <a:lstStyle/>
          <a:p>
            <a:pPr algn="l"/>
            <a:r>
              <a:rPr lang="ru-RU" sz="3000" dirty="0"/>
              <a:t>ДЕРЖАВА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228184" y="3645024"/>
            <a:ext cx="2016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uk-UA" sz="3000" dirty="0"/>
              <a:t>БІЗНЕС</a:t>
            </a:r>
            <a:endParaRPr lang="ru-RU" sz="30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851920" y="3805056"/>
            <a:ext cx="15841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3851920" y="4456536"/>
            <a:ext cx="15841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419552" y="2780928"/>
            <a:ext cx="23769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uk-UA" sz="3000" dirty="0">
                <a:solidFill>
                  <a:srgbClr val="0070C0"/>
                </a:solidFill>
              </a:rPr>
              <a:t> БАЛАНС?</a:t>
            </a:r>
            <a:endParaRPr lang="ru-RU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79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8640000" cy="46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02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pPr algn="l"/>
            <a:r>
              <a:rPr lang="uk-UA" sz="3200" dirty="0"/>
              <a:t>ФІНАНСУВАННЯ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40768"/>
            <a:ext cx="7379432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263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16632"/>
            <a:ext cx="6563072" cy="1143000"/>
          </a:xfrm>
        </p:spPr>
        <p:txBody>
          <a:bodyPr>
            <a:normAutofit/>
          </a:bodyPr>
          <a:lstStyle/>
          <a:p>
            <a:pPr algn="l"/>
            <a:r>
              <a:rPr lang="uk-UA" sz="3200" dirty="0"/>
              <a:t>ПОШУК КОМПРОМІСУ?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2736"/>
            <a:ext cx="6840000" cy="5090100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48" y="1469163"/>
            <a:ext cx="1088120" cy="1080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6404" y="2367200"/>
            <a:ext cx="1872208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uk-UA" sz="1800" dirty="0"/>
              <a:t>ЛІСОПИЛКИ</a:t>
            </a:r>
            <a:endParaRPr lang="ru-RU" sz="18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872856"/>
            <a:ext cx="2676776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225744"/>
      </p:ext>
    </p:extLst>
  </p:cSld>
  <p:clrMapOvr>
    <a:masterClrMapping/>
  </p:clrMapOvr>
</p:sld>
</file>

<file path=ppt/theme/theme1.xml><?xml version="1.0" encoding="utf-8"?>
<a:theme xmlns:a="http://schemas.openxmlformats.org/drawingml/2006/main" name="BRDO Corporate Presentation 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BRDO Corporate Presentation Шаблон</Template>
  <TotalTime>1201</TotalTime>
  <Words>248</Words>
  <Application>Microsoft Office PowerPoint</Application>
  <PresentationFormat>Экран (4:3)</PresentationFormat>
  <Paragraphs>39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Myriad Pro</vt:lpstr>
      <vt:lpstr>BRDO Corporate Presentation Шаблон</vt:lpstr>
      <vt:lpstr>РИНОК ДЕРЕВИНИ</vt:lpstr>
      <vt:lpstr>АНАЛІЗ ЯКОСТІ  РЕГУЛЯТОРНОГО ПОЛЯ</vt:lpstr>
      <vt:lpstr>ВІДСУТНІ ЗАКОНОДАВЧІ ПІДСТАВИ ДЛЯ ПРИЙНТТЯ</vt:lpstr>
      <vt:lpstr>Презентация PowerPoint</vt:lpstr>
      <vt:lpstr>ЯК НАСЛІДОК</vt:lpstr>
      <vt:lpstr>ДЕРЖАВА</vt:lpstr>
      <vt:lpstr>Презентация PowerPoint</vt:lpstr>
      <vt:lpstr>ФІНАНСУВАННЯ</vt:lpstr>
      <vt:lpstr>ПОШУК КОМПРОМІСУ?</vt:lpstr>
      <vt:lpstr>СКЛАДНІСТЬ ПРОЦЕДУР</vt:lpstr>
      <vt:lpstr>СКЛАДНІСТЬ ПРОЦЕДУР</vt:lpstr>
      <vt:lpstr>Презентация PowerPoint</vt:lpstr>
      <vt:lpstr>УКРАЇНСЬКЕ ЗАКОНОДАВСТВО БЕЗСИЛЕ!</vt:lpstr>
      <vt:lpstr>НЕОБХІДНІСТЬ ПІДСИЛЕННЯ ВІДПОВІДАЛЬНОСТІ</vt:lpstr>
      <vt:lpstr>ВІДПОВІДАЛЬНІСТЬ</vt:lpstr>
      <vt:lpstr>КОРУПЦІЙНІ РИЗИКИ ІНСТРУМЕНТІВ РЕГУЛЮВАННЯ</vt:lpstr>
      <vt:lpstr>УСІ УЧАСНИКИ 1 ЕТАПУ ПУБЛІЧНОГО ДІАЛОГУ ПОГОДИЛИСЬ З НАСТУПНИМ: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РИНОК ДЕРЕВИНИ</dc:title>
  <dc:creator>Vitalik</dc:creator>
  <cp:lastModifiedBy>Vitalik</cp:lastModifiedBy>
  <cp:revision>73</cp:revision>
  <cp:lastPrinted>2017-06-06T13:17:17Z</cp:lastPrinted>
  <dcterms:created xsi:type="dcterms:W3CDTF">2017-03-20T06:28:06Z</dcterms:created>
  <dcterms:modified xsi:type="dcterms:W3CDTF">2017-06-07T08:17:19Z</dcterms:modified>
</cp:coreProperties>
</file>