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94" r:id="rId3"/>
    <p:sldId id="295" r:id="rId4"/>
    <p:sldId id="279" r:id="rId5"/>
    <p:sldId id="277" r:id="rId6"/>
    <p:sldId id="283" r:id="rId7"/>
    <p:sldId id="291" r:id="rId8"/>
    <p:sldId id="292" r:id="rId9"/>
    <p:sldId id="293" r:id="rId10"/>
    <p:sldId id="287" r:id="rId11"/>
    <p:sldId id="285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A9D"/>
    <a:srgbClr val="0E599C"/>
    <a:srgbClr val="FBCE0F"/>
    <a:srgbClr val="FCCD10"/>
    <a:srgbClr val="105BA0"/>
    <a:srgbClr val="115BA0"/>
    <a:srgbClr val="6D659B"/>
    <a:srgbClr val="3E536A"/>
    <a:srgbClr val="0B63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EC8F3-370B-4000-8B4F-90F1359BD79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170AA-AE89-444F-BE03-0A4E4B63C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8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51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3958208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705350" cy="5667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1" y="593368"/>
            <a:ext cx="85205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1" y="1536633"/>
            <a:ext cx="85205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98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95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92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8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87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85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81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7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5442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9583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555998" cy="791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099192"/>
            <a:ext cx="3684000" cy="57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980728"/>
            <a:ext cx="4606280" cy="4248471"/>
          </a:xfrm>
        </p:spPr>
        <p:txBody>
          <a:bodyPr>
            <a:noAutofit/>
          </a:bodyPr>
          <a:lstStyle/>
          <a:p>
            <a:pPr algn="r"/>
            <a:br>
              <a:rPr lang="uk-UA" sz="2800" dirty="0">
                <a:solidFill>
                  <a:srgbClr val="0C5697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ПРОЕКТ ЗАКОНУ УКРАЇНИ</a:t>
            </a:r>
            <a:br>
              <a:rPr lang="uk-UA" sz="2800" dirty="0">
                <a:solidFill>
                  <a:srgbClr val="0C5697"/>
                </a:solidFill>
              </a:rPr>
            </a:br>
            <a:br>
              <a:rPr lang="uk-UA" sz="2800" dirty="0">
                <a:solidFill>
                  <a:srgbClr val="0C5697"/>
                </a:solidFill>
              </a:rPr>
            </a:br>
            <a:r>
              <a:rPr lang="uk-UA" sz="2800" dirty="0"/>
              <a:t> </a:t>
            </a:r>
            <a:r>
              <a:rPr lang="uk-UA" sz="2800" dirty="0">
                <a:solidFill>
                  <a:srgbClr val="0070C0"/>
                </a:solidFill>
              </a:rPr>
              <a:t>ЩОДО ЗАХИСТУ РЕЧОВИХ ПРАВ </a:t>
            </a:r>
            <a:br>
              <a:rPr lang="uk-UA" sz="2800" dirty="0">
                <a:solidFill>
                  <a:srgbClr val="0070C0"/>
                </a:solidFill>
              </a:rPr>
            </a:br>
            <a:r>
              <a:rPr lang="uk-UA" sz="2800" dirty="0">
                <a:solidFill>
                  <a:srgbClr val="0070C0"/>
                </a:solidFill>
              </a:rPr>
              <a:t>НА ОБ’ЄКТИ НЕЗАВЕРШЕНОГО БУДІВНИЦТВА ТА МАЙБУТНІ ОБ’ЄКТИ НЕРУХОМОСТІ</a:t>
            </a:r>
            <a:br>
              <a:rPr lang="uk-UA" sz="2800" dirty="0">
                <a:solidFill>
                  <a:srgbClr val="0070C0"/>
                </a:solidFill>
              </a:rPr>
            </a:br>
            <a:endParaRPr lang="uk-UA" sz="2800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5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ЗАКОНОДАВЧІ ЗМІНИ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45BE41-7C2C-44C3-B80F-AA2BB43F16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1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187624" y="2747711"/>
            <a:ext cx="7037317" cy="2219077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>
                <a:solidFill>
                  <a:srgbClr val="0070C0"/>
                </a:solidFill>
                <a:latin typeface="Myriad Pro" panose="020B0503030403020204" pitchFamily="34" charset="0"/>
              </a:rPr>
              <a:t>ДЯКУЮ ЗА УВАГУ!</a:t>
            </a:r>
            <a:endParaRPr lang="ru-RU" sz="4200" b="1" baseline="40000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395">
              <a:buClr>
                <a:srgbClr val="000000"/>
              </a:buClr>
              <a:buSzPct val="25000"/>
            </a:pPr>
            <a:r>
              <a:rPr lang="ru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395">
              <a:buClr>
                <a:srgbClr val="000000"/>
              </a:buClr>
              <a:buSzPct val="25000"/>
            </a:pPr>
            <a:r>
              <a:rPr lang="ru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4" name="Shape 204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defTabSz="914395">
              <a:buClr>
                <a:srgbClr val="000000"/>
              </a:buClr>
              <a:buSzPct val="25000"/>
            </a:pPr>
            <a:r>
              <a:rPr lang="ru" sz="1400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406868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A0D8B-EF84-4553-8E8D-D812AE86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ІНВЕСТУВАННЯ В ЖИТЛО: УКРАЇНСЬКІ РЕАЛІЇ</a:t>
            </a:r>
            <a:endParaRPr lang="ru-RU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BC9E6F-0EE7-4E7E-9AFE-7E7073AC4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" y="0"/>
            <a:ext cx="9142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7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E585C-14E8-4DCB-B8CD-5E57C4CE8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/>
              <a:t>ІНВЕСТУВАННЯ В ЖИТЛО: УКРАЇНСЬКІ РЕАЛІЇ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05E092-02FF-4092-8676-163E0AC38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" y="692696"/>
            <a:ext cx="7920000" cy="59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ПРОБЛЕМИ ТА РИЗИКИ</a:t>
            </a:r>
            <a:endParaRPr lang="ru-RU" sz="3200" dirty="0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F26995-47D3-4F97-9449-908307D10F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0" r="82529"/>
          <a:stretch/>
        </p:blipFill>
        <p:spPr>
          <a:xfrm>
            <a:off x="1175827" y="4467669"/>
            <a:ext cx="585618" cy="5567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AD214A6-0413-4F1E-B7F2-A161FFFE07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9" t="72130" r="52913" b="-432"/>
          <a:stretch/>
        </p:blipFill>
        <p:spPr>
          <a:xfrm>
            <a:off x="1115616" y="2982597"/>
            <a:ext cx="638449" cy="577353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BFCCFBC-3DF7-4EBA-B177-5611AB3493D4}"/>
              </a:ext>
            </a:extLst>
          </p:cNvPr>
          <p:cNvSpPr/>
          <p:nvPr/>
        </p:nvSpPr>
        <p:spPr>
          <a:xfrm>
            <a:off x="1944132" y="3870691"/>
            <a:ext cx="692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Слабкий контроль за дотриманням проектної документації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0AD2851-B987-4106-B013-2800EF8B8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5" t="-1971" r="-2553" b="73283"/>
          <a:stretch/>
        </p:blipFill>
        <p:spPr>
          <a:xfrm>
            <a:off x="1147963" y="3706043"/>
            <a:ext cx="638449" cy="58524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2159F79-1259-4E61-831F-5198358C3678}"/>
              </a:ext>
            </a:extLst>
          </p:cNvPr>
          <p:cNvSpPr/>
          <p:nvPr/>
        </p:nvSpPr>
        <p:spPr>
          <a:xfrm>
            <a:off x="1979585" y="3086607"/>
            <a:ext cx="3289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Шахрайство забудовників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35AC58A-685C-4009-9642-32AC06805BDE}"/>
              </a:ext>
            </a:extLst>
          </p:cNvPr>
          <p:cNvSpPr/>
          <p:nvPr/>
        </p:nvSpPr>
        <p:spPr>
          <a:xfrm>
            <a:off x="1987949" y="1651002"/>
            <a:ext cx="3322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Незахищеність інвесторів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B5B9E4D-0C2D-413E-B92D-F5E0090224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2" t="69964" b="-1667"/>
          <a:stretch/>
        </p:blipFill>
        <p:spPr>
          <a:xfrm>
            <a:off x="1157482" y="1571366"/>
            <a:ext cx="638449" cy="64675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A3F1B76-D7D1-4D6D-BD3D-9E63E9727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8" t="31730" r="26334" b="34365"/>
          <a:stretch/>
        </p:blipFill>
        <p:spPr>
          <a:xfrm>
            <a:off x="1146096" y="5185618"/>
            <a:ext cx="638449" cy="691654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C4958A21-B722-420C-A725-31919CE57CA2}"/>
              </a:ext>
            </a:extLst>
          </p:cNvPr>
          <p:cNvSpPr/>
          <p:nvPr/>
        </p:nvSpPr>
        <p:spPr>
          <a:xfrm>
            <a:off x="1984767" y="5310168"/>
            <a:ext cx="3289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Корупція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E3E697A-B681-4772-AFB9-1F1AE54ED2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6" t="69521" r="26981"/>
          <a:stretch/>
        </p:blipFill>
        <p:spPr>
          <a:xfrm>
            <a:off x="1150847" y="2214725"/>
            <a:ext cx="651718" cy="621779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D650D4A-E20B-4618-98C3-7E72A5C0C882}"/>
              </a:ext>
            </a:extLst>
          </p:cNvPr>
          <p:cNvSpPr/>
          <p:nvPr/>
        </p:nvSpPr>
        <p:spPr>
          <a:xfrm>
            <a:off x="1987949" y="2377049"/>
            <a:ext cx="3559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Стримування розвитку ринку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EA60C900-EC8E-43C8-8E3F-4BAD214EAC0D}"/>
              </a:ext>
            </a:extLst>
          </p:cNvPr>
          <p:cNvSpPr/>
          <p:nvPr/>
        </p:nvSpPr>
        <p:spPr>
          <a:xfrm>
            <a:off x="1979585" y="4596738"/>
            <a:ext cx="6384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1F497D"/>
                </a:solidFill>
                <a:latin typeface="Myriad Pro" panose="020B0503030403020204"/>
              </a:rPr>
              <a:t>Соціальні конфлікти та напруженість</a:t>
            </a:r>
          </a:p>
        </p:txBody>
      </p:sp>
    </p:spTree>
    <p:extLst>
      <p:ext uri="{BB962C8B-B14F-4D97-AF65-F5344CB8AC3E}">
        <p14:creationId xmlns:p14="http://schemas.microsoft.com/office/powerpoint/2010/main" val="1971729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7092280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КЛЮЧОВІ ЗМІНИ, </a:t>
            </a:r>
            <a:br>
              <a:rPr lang="uk-UA" sz="3200" dirty="0"/>
            </a:br>
            <a:r>
              <a:rPr lang="uk-UA" sz="3200" dirty="0"/>
              <a:t>ЩО ПРОПОНУЮТЬСЯ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D11565-311A-4307-A5A5-FDAA3A85E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458046"/>
            <a:ext cx="8280000" cy="62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3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ПРАВО ВЛАСНОСТІ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AAE0E9-CE9E-4CBD-A10E-270231533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000" cy="62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ІНВЕСТУВАННЯ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54456E-42C8-46F1-B45F-A300B76F8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046"/>
            <a:ext cx="8280000" cy="62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РЕЄСТРАЦІЯ ОБ’ЄКТІВ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E8C7BA-58AC-4871-99D4-29B70E8C0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476672"/>
            <a:ext cx="8280000" cy="62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9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pPr algn="l"/>
            <a:r>
              <a:rPr lang="uk-UA" sz="3200" dirty="0"/>
              <a:t>ОПРИЛЮДНЕННЯ ІНФОРМАЦІЇ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642453-A7CD-486B-AFFA-52FFFEF86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458046"/>
            <a:ext cx="8280000" cy="621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01366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BRDO Corporate Presentation Шаблон</Template>
  <TotalTime>3574</TotalTime>
  <Words>52</Words>
  <Application>Microsoft Office PowerPoint</Application>
  <PresentationFormat>Экран (4:3)</PresentationFormat>
  <Paragraphs>20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BRDO Corporate Presentation Шаблон</vt:lpstr>
      <vt:lpstr> ПРОЕКТ ЗАКОНУ УКРАЇНИ   ЩОДО ЗАХИСТУ РЕЧОВИХ ПРАВ  НА ОБ’ЄКТИ НЕЗАВЕРШЕНОГО БУДІВНИЦТВА ТА МАЙБУТНІ ОБ’ЄКТИ НЕРУХОМОСТІ </vt:lpstr>
      <vt:lpstr>ІНВЕСТУВАННЯ В ЖИТЛО: УКРАЇНСЬКІ РЕАЛІЇ</vt:lpstr>
      <vt:lpstr>ІНВЕСТУВАННЯ В ЖИТЛО: УКРАЇНСЬКІ РЕАЛІЇ</vt:lpstr>
      <vt:lpstr>ПРОБЛЕМИ ТА РИЗИКИ</vt:lpstr>
      <vt:lpstr>КЛЮЧОВІ ЗМІНИ,  ЩО ПРОПОНУЮТЬСЯ</vt:lpstr>
      <vt:lpstr>ПРАВО ВЛАСНОСТІ</vt:lpstr>
      <vt:lpstr>ІНВЕСТУВАННЯ</vt:lpstr>
      <vt:lpstr>РЕЄСТРАЦІЯ ОБ’ЄКТІВ</vt:lpstr>
      <vt:lpstr>ОПРИЛЮДНЕННЯ ІНФОРМАЦІЇ</vt:lpstr>
      <vt:lpstr>ЗАКОНОДАВЧІ ЗМІНИ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РИНОК ЦЕМЕНТУ</dc:title>
  <dc:creator>Vitalik</dc:creator>
  <cp:lastModifiedBy>Vitalik</cp:lastModifiedBy>
  <cp:revision>161</cp:revision>
  <cp:lastPrinted>2017-08-15T14:55:04Z</cp:lastPrinted>
  <dcterms:created xsi:type="dcterms:W3CDTF">2017-03-20T07:56:39Z</dcterms:created>
  <dcterms:modified xsi:type="dcterms:W3CDTF">2017-09-05T14:51:33Z</dcterms:modified>
</cp:coreProperties>
</file>