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369AB6-0E3B-4106-8F18-BA09A3D88091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A9293B-EB8F-45CF-8777-7BA961DEF459}">
      <dgm:prSet phldrT="[Текст]"/>
      <dgm:spPr/>
      <dgm:t>
        <a:bodyPr/>
        <a:lstStyle/>
        <a:p>
          <a:r>
            <a:rPr lang="uk-UA" dirty="0"/>
            <a:t>Еко</a:t>
          </a:r>
          <a:endParaRPr lang="ru-RU" dirty="0"/>
        </a:p>
      </dgm:t>
    </dgm:pt>
    <dgm:pt modelId="{C38879B0-A407-43C2-B797-DC30E8ACA2F7}" type="parTrans" cxnId="{1C9D2E97-7E98-4EC3-B160-7B13B711E757}">
      <dgm:prSet/>
      <dgm:spPr/>
      <dgm:t>
        <a:bodyPr/>
        <a:lstStyle/>
        <a:p>
          <a:endParaRPr lang="ru-RU"/>
        </a:p>
      </dgm:t>
    </dgm:pt>
    <dgm:pt modelId="{55EF1E12-55CF-4A17-B086-487366A3372F}" type="sibTrans" cxnId="{1C9D2E97-7E98-4EC3-B160-7B13B711E757}">
      <dgm:prSet/>
      <dgm:spPr/>
      <dgm:t>
        <a:bodyPr/>
        <a:lstStyle/>
        <a:p>
          <a:endParaRPr lang="ru-RU"/>
        </a:p>
      </dgm:t>
    </dgm:pt>
    <dgm:pt modelId="{E378D637-2909-43A4-A343-D42C849A4C26}">
      <dgm:prSet phldrT="[Текст]"/>
      <dgm:spPr/>
      <dgm:t>
        <a:bodyPr/>
        <a:lstStyle/>
        <a:p>
          <a:r>
            <a:rPr lang="en-US" dirty="0"/>
            <a:t>Bio</a:t>
          </a:r>
          <a:endParaRPr lang="ru-RU" dirty="0"/>
        </a:p>
      </dgm:t>
    </dgm:pt>
    <dgm:pt modelId="{ECDEF53B-615D-42F4-AA82-781BF96226E6}" type="parTrans" cxnId="{951C1362-C9F8-45BE-8942-04BD1369FE07}">
      <dgm:prSet/>
      <dgm:spPr/>
      <dgm:t>
        <a:bodyPr/>
        <a:lstStyle/>
        <a:p>
          <a:endParaRPr lang="ru-RU"/>
        </a:p>
      </dgm:t>
    </dgm:pt>
    <dgm:pt modelId="{3EE7EE9A-7094-4BAD-ACD0-12BA1C045DD1}" type="sibTrans" cxnId="{951C1362-C9F8-45BE-8942-04BD1369FE07}">
      <dgm:prSet/>
      <dgm:spPr/>
      <dgm:t>
        <a:bodyPr/>
        <a:lstStyle/>
        <a:p>
          <a:endParaRPr lang="ru-RU"/>
        </a:p>
      </dgm:t>
    </dgm:pt>
    <dgm:pt modelId="{B59E0188-5644-43D6-92E4-0F87F5B7996C}">
      <dgm:prSet phldrT="[Текст]"/>
      <dgm:spPr/>
      <dgm:t>
        <a:bodyPr/>
        <a:lstStyle/>
        <a:p>
          <a:r>
            <a:rPr lang="uk-UA" dirty="0"/>
            <a:t>Натуральний</a:t>
          </a:r>
          <a:endParaRPr lang="ru-RU" dirty="0"/>
        </a:p>
      </dgm:t>
    </dgm:pt>
    <dgm:pt modelId="{F65E6B32-587B-413B-834B-C7A5E3C02FE4}" type="parTrans" cxnId="{2C418B68-9278-4305-B8D6-38F5F010A5D7}">
      <dgm:prSet/>
      <dgm:spPr/>
      <dgm:t>
        <a:bodyPr/>
        <a:lstStyle/>
        <a:p>
          <a:endParaRPr lang="ru-RU"/>
        </a:p>
      </dgm:t>
    </dgm:pt>
    <dgm:pt modelId="{C4A5C4E5-9F80-4AB7-9EA3-41B9A1F7C74A}" type="sibTrans" cxnId="{2C418B68-9278-4305-B8D6-38F5F010A5D7}">
      <dgm:prSet/>
      <dgm:spPr/>
      <dgm:t>
        <a:bodyPr/>
        <a:lstStyle/>
        <a:p>
          <a:endParaRPr lang="ru-RU"/>
        </a:p>
      </dgm:t>
    </dgm:pt>
    <dgm:pt modelId="{A702178E-7CF9-44E0-B381-BBE147C8995F}">
      <dgm:prSet phldrT="[Текст]"/>
      <dgm:spPr/>
      <dgm:t>
        <a:bodyPr/>
        <a:lstStyle/>
        <a:p>
          <a:r>
            <a:rPr lang="uk-UA" dirty="0"/>
            <a:t>Фермерський</a:t>
          </a:r>
          <a:endParaRPr lang="ru-RU" dirty="0"/>
        </a:p>
      </dgm:t>
    </dgm:pt>
    <dgm:pt modelId="{83BA0C18-23AD-45FF-A83C-E5EE9644190A}" type="parTrans" cxnId="{E02B710E-0326-4E9F-9323-33570288B3A7}">
      <dgm:prSet/>
      <dgm:spPr/>
      <dgm:t>
        <a:bodyPr/>
        <a:lstStyle/>
        <a:p>
          <a:endParaRPr lang="ru-RU"/>
        </a:p>
      </dgm:t>
    </dgm:pt>
    <dgm:pt modelId="{202C376A-FD36-45CD-8883-3A3B42B0D7DF}" type="sibTrans" cxnId="{E02B710E-0326-4E9F-9323-33570288B3A7}">
      <dgm:prSet/>
      <dgm:spPr/>
      <dgm:t>
        <a:bodyPr/>
        <a:lstStyle/>
        <a:p>
          <a:endParaRPr lang="ru-RU"/>
        </a:p>
      </dgm:t>
    </dgm:pt>
    <dgm:pt modelId="{26F597BB-11D1-4093-AB5A-73EED5772AEB}" type="pres">
      <dgm:prSet presAssocID="{A0369AB6-0E3B-4106-8F18-BA09A3D88091}" presName="Name0" presStyleCnt="0">
        <dgm:presLayoutVars>
          <dgm:dir/>
        </dgm:presLayoutVars>
      </dgm:prSet>
      <dgm:spPr/>
    </dgm:pt>
    <dgm:pt modelId="{23D246C3-1144-478E-A8B6-3E65C2277D03}" type="pres">
      <dgm:prSet presAssocID="{92A9293B-EB8F-45CF-8777-7BA961DEF459}" presName="composite" presStyleCnt="0"/>
      <dgm:spPr/>
    </dgm:pt>
    <dgm:pt modelId="{1B05FD51-217C-49AD-B682-413D6AC7EA14}" type="pres">
      <dgm:prSet presAssocID="{92A9293B-EB8F-45CF-8777-7BA961DEF459}" presName="rect2" presStyleLbl="revTx" presStyleIdx="0" presStyleCnt="4">
        <dgm:presLayoutVars>
          <dgm:bulletEnabled val="1"/>
        </dgm:presLayoutVars>
      </dgm:prSet>
      <dgm:spPr/>
    </dgm:pt>
    <dgm:pt modelId="{877A85DB-0B90-476A-AC8F-E7F810D5E8B6}" type="pres">
      <dgm:prSet presAssocID="{92A9293B-EB8F-45CF-8777-7BA961DEF459}" presName="rect1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EDD0D83-362E-455D-9ECF-8B70C435B3B7}" type="pres">
      <dgm:prSet presAssocID="{55EF1E12-55CF-4A17-B086-487366A3372F}" presName="sibTrans" presStyleCnt="0"/>
      <dgm:spPr/>
    </dgm:pt>
    <dgm:pt modelId="{F6BB4CEB-04E3-4F6F-BE1D-F1007D1B5ED5}" type="pres">
      <dgm:prSet presAssocID="{E378D637-2909-43A4-A343-D42C849A4C26}" presName="composite" presStyleCnt="0"/>
      <dgm:spPr/>
    </dgm:pt>
    <dgm:pt modelId="{9D3830C9-2BF0-4B1E-94A2-90BBE71AB4C1}" type="pres">
      <dgm:prSet presAssocID="{E378D637-2909-43A4-A343-D42C849A4C26}" presName="rect2" presStyleLbl="revTx" presStyleIdx="1" presStyleCnt="4">
        <dgm:presLayoutVars>
          <dgm:bulletEnabled val="1"/>
        </dgm:presLayoutVars>
      </dgm:prSet>
      <dgm:spPr/>
    </dgm:pt>
    <dgm:pt modelId="{20E32063-1FC7-428F-8ACE-8CBC55F080E7}" type="pres">
      <dgm:prSet presAssocID="{E378D637-2909-43A4-A343-D42C849A4C26}" presName="rect1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222EAA-6ACE-4748-9468-C22FC73B5C03}" type="pres">
      <dgm:prSet presAssocID="{3EE7EE9A-7094-4BAD-ACD0-12BA1C045DD1}" presName="sibTrans" presStyleCnt="0"/>
      <dgm:spPr/>
    </dgm:pt>
    <dgm:pt modelId="{9C955495-47DD-485A-847A-18EADCDA9939}" type="pres">
      <dgm:prSet presAssocID="{B59E0188-5644-43D6-92E4-0F87F5B7996C}" presName="composite" presStyleCnt="0"/>
      <dgm:spPr/>
    </dgm:pt>
    <dgm:pt modelId="{F8B123DC-521D-45A5-87C2-232B2D7F843A}" type="pres">
      <dgm:prSet presAssocID="{B59E0188-5644-43D6-92E4-0F87F5B7996C}" presName="rect2" presStyleLbl="revTx" presStyleIdx="2" presStyleCnt="4">
        <dgm:presLayoutVars>
          <dgm:bulletEnabled val="1"/>
        </dgm:presLayoutVars>
      </dgm:prSet>
      <dgm:spPr/>
    </dgm:pt>
    <dgm:pt modelId="{6C83BA94-7920-40EE-8DD8-265D917C7C17}" type="pres">
      <dgm:prSet presAssocID="{B59E0188-5644-43D6-92E4-0F87F5B7996C}" presName="rect1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84EFAC-A07A-4A09-88DA-04BA47CE6FF2}" type="pres">
      <dgm:prSet presAssocID="{C4A5C4E5-9F80-4AB7-9EA3-41B9A1F7C74A}" presName="sibTrans" presStyleCnt="0"/>
      <dgm:spPr/>
    </dgm:pt>
    <dgm:pt modelId="{C8F7E676-430D-453B-BB7F-15535BAE3B4A}" type="pres">
      <dgm:prSet presAssocID="{A702178E-7CF9-44E0-B381-BBE147C8995F}" presName="composite" presStyleCnt="0"/>
      <dgm:spPr/>
    </dgm:pt>
    <dgm:pt modelId="{CECAE5E8-CDBC-4967-BE8A-E3028668E27B}" type="pres">
      <dgm:prSet presAssocID="{A702178E-7CF9-44E0-B381-BBE147C8995F}" presName="rect2" presStyleLbl="revTx" presStyleIdx="3" presStyleCnt="4">
        <dgm:presLayoutVars>
          <dgm:bulletEnabled val="1"/>
        </dgm:presLayoutVars>
      </dgm:prSet>
      <dgm:spPr/>
    </dgm:pt>
    <dgm:pt modelId="{F0AB0E98-1F79-44BD-A6CE-337FD9B5614F}" type="pres">
      <dgm:prSet presAssocID="{A702178E-7CF9-44E0-B381-BBE147C8995F}" presName="rect1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E02B710E-0326-4E9F-9323-33570288B3A7}" srcId="{A0369AB6-0E3B-4106-8F18-BA09A3D88091}" destId="{A702178E-7CF9-44E0-B381-BBE147C8995F}" srcOrd="3" destOrd="0" parTransId="{83BA0C18-23AD-45FF-A83C-E5EE9644190A}" sibTransId="{202C376A-FD36-45CD-8883-3A3B42B0D7DF}"/>
    <dgm:cxn modelId="{9D409012-796D-4977-B40F-CCCAE64D6CD6}" type="presOf" srcId="{92A9293B-EB8F-45CF-8777-7BA961DEF459}" destId="{1B05FD51-217C-49AD-B682-413D6AC7EA14}" srcOrd="0" destOrd="0" presId="urn:microsoft.com/office/officeart/2008/layout/PictureGrid"/>
    <dgm:cxn modelId="{951C1362-C9F8-45BE-8942-04BD1369FE07}" srcId="{A0369AB6-0E3B-4106-8F18-BA09A3D88091}" destId="{E378D637-2909-43A4-A343-D42C849A4C26}" srcOrd="1" destOrd="0" parTransId="{ECDEF53B-615D-42F4-AA82-781BF96226E6}" sibTransId="{3EE7EE9A-7094-4BAD-ACD0-12BA1C045DD1}"/>
    <dgm:cxn modelId="{2C418B68-9278-4305-B8D6-38F5F010A5D7}" srcId="{A0369AB6-0E3B-4106-8F18-BA09A3D88091}" destId="{B59E0188-5644-43D6-92E4-0F87F5B7996C}" srcOrd="2" destOrd="0" parTransId="{F65E6B32-587B-413B-834B-C7A5E3C02FE4}" sibTransId="{C4A5C4E5-9F80-4AB7-9EA3-41B9A1F7C74A}"/>
    <dgm:cxn modelId="{84723576-C102-4BD3-A973-E1604638906B}" type="presOf" srcId="{E378D637-2909-43A4-A343-D42C849A4C26}" destId="{9D3830C9-2BF0-4B1E-94A2-90BBE71AB4C1}" srcOrd="0" destOrd="0" presId="urn:microsoft.com/office/officeart/2008/layout/PictureGrid"/>
    <dgm:cxn modelId="{1464857B-2B98-4EF3-B56C-0387EDBFC7D1}" type="presOf" srcId="{A702178E-7CF9-44E0-B381-BBE147C8995F}" destId="{CECAE5E8-CDBC-4967-BE8A-E3028668E27B}" srcOrd="0" destOrd="0" presId="urn:microsoft.com/office/officeart/2008/layout/PictureGrid"/>
    <dgm:cxn modelId="{1C9D2E97-7E98-4EC3-B160-7B13B711E757}" srcId="{A0369AB6-0E3B-4106-8F18-BA09A3D88091}" destId="{92A9293B-EB8F-45CF-8777-7BA961DEF459}" srcOrd="0" destOrd="0" parTransId="{C38879B0-A407-43C2-B797-DC30E8ACA2F7}" sibTransId="{55EF1E12-55CF-4A17-B086-487366A3372F}"/>
    <dgm:cxn modelId="{8DE20BB6-1B6B-41C3-8FAA-00B55EFD8D6B}" type="presOf" srcId="{A0369AB6-0E3B-4106-8F18-BA09A3D88091}" destId="{26F597BB-11D1-4093-AB5A-73EED5772AEB}" srcOrd="0" destOrd="0" presId="urn:microsoft.com/office/officeart/2008/layout/PictureGrid"/>
    <dgm:cxn modelId="{C84DA8BB-EF00-4BDF-A80B-4EB834261DB7}" type="presOf" srcId="{B59E0188-5644-43D6-92E4-0F87F5B7996C}" destId="{F8B123DC-521D-45A5-87C2-232B2D7F843A}" srcOrd="0" destOrd="0" presId="urn:microsoft.com/office/officeart/2008/layout/PictureGrid"/>
    <dgm:cxn modelId="{157AB939-3CAD-4B2B-AE2B-5FB300B1513B}" type="presParOf" srcId="{26F597BB-11D1-4093-AB5A-73EED5772AEB}" destId="{23D246C3-1144-478E-A8B6-3E65C2277D03}" srcOrd="0" destOrd="0" presId="urn:microsoft.com/office/officeart/2008/layout/PictureGrid"/>
    <dgm:cxn modelId="{AD35C0D9-37B0-4B32-92AD-610EEEC54CA3}" type="presParOf" srcId="{23D246C3-1144-478E-A8B6-3E65C2277D03}" destId="{1B05FD51-217C-49AD-B682-413D6AC7EA14}" srcOrd="0" destOrd="0" presId="urn:microsoft.com/office/officeart/2008/layout/PictureGrid"/>
    <dgm:cxn modelId="{B4AB8AEA-8A18-4163-B0CE-B6F1FE614691}" type="presParOf" srcId="{23D246C3-1144-478E-A8B6-3E65C2277D03}" destId="{877A85DB-0B90-476A-AC8F-E7F810D5E8B6}" srcOrd="1" destOrd="0" presId="urn:microsoft.com/office/officeart/2008/layout/PictureGrid"/>
    <dgm:cxn modelId="{A2169440-811B-4DAF-8A8A-5832808D3707}" type="presParOf" srcId="{26F597BB-11D1-4093-AB5A-73EED5772AEB}" destId="{8EDD0D83-362E-455D-9ECF-8B70C435B3B7}" srcOrd="1" destOrd="0" presId="urn:microsoft.com/office/officeart/2008/layout/PictureGrid"/>
    <dgm:cxn modelId="{D4C1751F-EFD3-4004-9261-57A916C17AF7}" type="presParOf" srcId="{26F597BB-11D1-4093-AB5A-73EED5772AEB}" destId="{F6BB4CEB-04E3-4F6F-BE1D-F1007D1B5ED5}" srcOrd="2" destOrd="0" presId="urn:microsoft.com/office/officeart/2008/layout/PictureGrid"/>
    <dgm:cxn modelId="{DEA1B2CA-1D8C-4722-8AEE-FBEF6584FEDB}" type="presParOf" srcId="{F6BB4CEB-04E3-4F6F-BE1D-F1007D1B5ED5}" destId="{9D3830C9-2BF0-4B1E-94A2-90BBE71AB4C1}" srcOrd="0" destOrd="0" presId="urn:microsoft.com/office/officeart/2008/layout/PictureGrid"/>
    <dgm:cxn modelId="{FDC6819A-D698-47DD-90D5-B0C0943CC941}" type="presParOf" srcId="{F6BB4CEB-04E3-4F6F-BE1D-F1007D1B5ED5}" destId="{20E32063-1FC7-428F-8ACE-8CBC55F080E7}" srcOrd="1" destOrd="0" presId="urn:microsoft.com/office/officeart/2008/layout/PictureGrid"/>
    <dgm:cxn modelId="{8442D217-5274-43EB-B584-DC9ACEF0D792}" type="presParOf" srcId="{26F597BB-11D1-4093-AB5A-73EED5772AEB}" destId="{FE222EAA-6ACE-4748-9468-C22FC73B5C03}" srcOrd="3" destOrd="0" presId="urn:microsoft.com/office/officeart/2008/layout/PictureGrid"/>
    <dgm:cxn modelId="{04661982-E7BD-442F-95F5-DB5DE01E1495}" type="presParOf" srcId="{26F597BB-11D1-4093-AB5A-73EED5772AEB}" destId="{9C955495-47DD-485A-847A-18EADCDA9939}" srcOrd="4" destOrd="0" presId="urn:microsoft.com/office/officeart/2008/layout/PictureGrid"/>
    <dgm:cxn modelId="{67F63573-886D-44EB-B8A0-55860F83AB95}" type="presParOf" srcId="{9C955495-47DD-485A-847A-18EADCDA9939}" destId="{F8B123DC-521D-45A5-87C2-232B2D7F843A}" srcOrd="0" destOrd="0" presId="urn:microsoft.com/office/officeart/2008/layout/PictureGrid"/>
    <dgm:cxn modelId="{8F533F76-7962-46DC-A407-671AB1191CDD}" type="presParOf" srcId="{9C955495-47DD-485A-847A-18EADCDA9939}" destId="{6C83BA94-7920-40EE-8DD8-265D917C7C17}" srcOrd="1" destOrd="0" presId="urn:microsoft.com/office/officeart/2008/layout/PictureGrid"/>
    <dgm:cxn modelId="{F3C1CA02-2BF3-4931-952B-5E075D83FD12}" type="presParOf" srcId="{26F597BB-11D1-4093-AB5A-73EED5772AEB}" destId="{1084EFAC-A07A-4A09-88DA-04BA47CE6FF2}" srcOrd="5" destOrd="0" presId="urn:microsoft.com/office/officeart/2008/layout/PictureGrid"/>
    <dgm:cxn modelId="{3000D368-7987-4D78-8EFD-B1E55035BAB6}" type="presParOf" srcId="{26F597BB-11D1-4093-AB5A-73EED5772AEB}" destId="{C8F7E676-430D-453B-BB7F-15535BAE3B4A}" srcOrd="6" destOrd="0" presId="urn:microsoft.com/office/officeart/2008/layout/PictureGrid"/>
    <dgm:cxn modelId="{D7C86AD6-6EC6-4A32-97F8-FA745147643A}" type="presParOf" srcId="{C8F7E676-430D-453B-BB7F-15535BAE3B4A}" destId="{CECAE5E8-CDBC-4967-BE8A-E3028668E27B}" srcOrd="0" destOrd="0" presId="urn:microsoft.com/office/officeart/2008/layout/PictureGrid"/>
    <dgm:cxn modelId="{F3FD183E-3FAA-4061-B734-9FB9F9284DAB}" type="presParOf" srcId="{C8F7E676-430D-453B-BB7F-15535BAE3B4A}" destId="{F0AB0E98-1F79-44BD-A6CE-337FD9B5614F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486C1-FBA3-426E-8FC1-E4002A89535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047743-220A-417D-83D2-E216D4DD5616}">
      <dgm:prSet phldrT="[Текст]"/>
      <dgm:spPr/>
      <dgm:t>
        <a:bodyPr/>
        <a:lstStyle/>
        <a:p>
          <a:r>
            <a:rPr lang="uk-UA" dirty="0">
              <a:latin typeface="Myriad Pro" panose="020B0503030403020204" pitchFamily="34" charset="0"/>
            </a:rPr>
            <a:t>20</a:t>
          </a:r>
          <a:endParaRPr lang="ru-RU" dirty="0">
            <a:latin typeface="Myriad Pro" panose="020B0503030403020204" pitchFamily="34" charset="0"/>
          </a:endParaRPr>
        </a:p>
      </dgm:t>
    </dgm:pt>
    <dgm:pt modelId="{898ABC7D-7017-447A-9CBF-B2306ADFC9A9}" type="parTrans" cxnId="{BAE5DF98-F6DB-4C97-A110-DA423BC7B45A}">
      <dgm:prSet/>
      <dgm:spPr/>
      <dgm:t>
        <a:bodyPr/>
        <a:lstStyle/>
        <a:p>
          <a:endParaRPr lang="ru-RU"/>
        </a:p>
      </dgm:t>
    </dgm:pt>
    <dgm:pt modelId="{5C4C14AA-4ADE-4452-8849-C948097836F7}" type="sibTrans" cxnId="{BAE5DF98-F6DB-4C97-A110-DA423BC7B45A}">
      <dgm:prSet/>
      <dgm:spPr/>
      <dgm:t>
        <a:bodyPr/>
        <a:lstStyle/>
        <a:p>
          <a:endParaRPr lang="ru-RU"/>
        </a:p>
      </dgm:t>
    </dgm:pt>
    <dgm:pt modelId="{524BCB98-45CA-4EB5-BABE-E6E1998E12C2}">
      <dgm:prSet phldrT="[Текст]" custT="1"/>
      <dgm:spPr/>
      <dgm:t>
        <a:bodyPr/>
        <a:lstStyle/>
        <a:p>
          <a:r>
            <a:rPr lang="ru-RU" sz="2100" dirty="0">
              <a:latin typeface="Myriad Pro" panose="020B0503030403020204" pitchFamily="34" charset="0"/>
            </a:rPr>
            <a:t>М</a:t>
          </a:r>
          <a:r>
            <a:rPr lang="uk-UA" sz="2100" dirty="0" err="1">
              <a:latin typeface="Myriad Pro" panose="020B0503030403020204" pitchFamily="34" charset="0"/>
            </a:rPr>
            <a:t>ісце</a:t>
          </a:r>
          <a:r>
            <a:rPr lang="uk-UA" sz="2100" dirty="0">
              <a:latin typeface="Myriad Pro" panose="020B0503030403020204" pitchFamily="34" charset="0"/>
            </a:rPr>
            <a:t> в</a:t>
          </a:r>
          <a:r>
            <a:rPr lang="en-US" sz="2100" dirty="0">
              <a:latin typeface="Myriad Pro" panose="020B0503030403020204" pitchFamily="34" charset="0"/>
            </a:rPr>
            <a:t> </a:t>
          </a:r>
          <a:r>
            <a:rPr lang="ru-RU" sz="2100" dirty="0" err="1">
              <a:latin typeface="Myriad Pro" panose="020B0503030403020204" pitchFamily="34" charset="0"/>
            </a:rPr>
            <a:t>св</a:t>
          </a:r>
          <a:r>
            <a:rPr lang="uk-UA" sz="2100" dirty="0">
              <a:latin typeface="Myriad Pro" panose="020B0503030403020204" pitchFamily="34" charset="0"/>
            </a:rPr>
            <a:t>іті за сертифікованими землями під органічне виробництво </a:t>
          </a:r>
          <a:endParaRPr lang="ru-RU" sz="2100" dirty="0">
            <a:latin typeface="Myriad Pro" panose="020B0503030403020204" pitchFamily="34" charset="0"/>
          </a:endParaRPr>
        </a:p>
      </dgm:t>
    </dgm:pt>
    <dgm:pt modelId="{A99A0D36-A5B0-49C0-9063-BB2D49DE4960}" type="parTrans" cxnId="{E43375F2-024D-4AB2-A8F8-745BA0217663}">
      <dgm:prSet/>
      <dgm:spPr/>
      <dgm:t>
        <a:bodyPr/>
        <a:lstStyle/>
        <a:p>
          <a:endParaRPr lang="ru-RU"/>
        </a:p>
      </dgm:t>
    </dgm:pt>
    <dgm:pt modelId="{1F90A686-4EF4-484B-847F-08EFDFCFA201}" type="sibTrans" cxnId="{E43375F2-024D-4AB2-A8F8-745BA0217663}">
      <dgm:prSet/>
      <dgm:spPr/>
      <dgm:t>
        <a:bodyPr/>
        <a:lstStyle/>
        <a:p>
          <a:endParaRPr lang="ru-RU"/>
        </a:p>
      </dgm:t>
    </dgm:pt>
    <dgm:pt modelId="{3F8914E1-39A8-4775-B046-719CBAD11C67}">
      <dgm:prSet phldrT="[Текст]"/>
      <dgm:spPr/>
      <dgm:t>
        <a:bodyPr/>
        <a:lstStyle/>
        <a:p>
          <a:r>
            <a:rPr lang="en-US" dirty="0">
              <a:latin typeface="Myriad Pro" panose="020B0503030403020204" pitchFamily="34" charset="0"/>
            </a:rPr>
            <a:t>20%</a:t>
          </a:r>
          <a:endParaRPr lang="ru-RU" dirty="0">
            <a:latin typeface="Myriad Pro" panose="020B0503030403020204" pitchFamily="34" charset="0"/>
          </a:endParaRPr>
        </a:p>
      </dgm:t>
    </dgm:pt>
    <dgm:pt modelId="{26E0DC89-1D82-4958-BB1A-9E7861B8C080}" type="parTrans" cxnId="{9FC32F11-E639-487B-BB6A-34B3E194E50D}">
      <dgm:prSet/>
      <dgm:spPr/>
      <dgm:t>
        <a:bodyPr/>
        <a:lstStyle/>
        <a:p>
          <a:endParaRPr lang="ru-RU"/>
        </a:p>
      </dgm:t>
    </dgm:pt>
    <dgm:pt modelId="{0168DDAB-AAAF-4D03-9C2A-69AF644BAD75}" type="sibTrans" cxnId="{9FC32F11-E639-487B-BB6A-34B3E194E50D}">
      <dgm:prSet/>
      <dgm:spPr/>
      <dgm:t>
        <a:bodyPr/>
        <a:lstStyle/>
        <a:p>
          <a:endParaRPr lang="ru-RU"/>
        </a:p>
      </dgm:t>
    </dgm:pt>
    <dgm:pt modelId="{5DA6CDC8-E921-4411-86FC-B8275C7A2548}">
      <dgm:prSet phldrT="[Текст]"/>
      <dgm:spPr/>
      <dgm:t>
        <a:bodyPr/>
        <a:lstStyle/>
        <a:p>
          <a:r>
            <a:rPr lang="uk-UA" dirty="0">
              <a:latin typeface="Myriad Pro" panose="020B0503030403020204" pitchFamily="34" charset="0"/>
            </a:rPr>
            <a:t>Однак, це тільки 20% від відповідного показника в Іспанії </a:t>
          </a:r>
          <a:endParaRPr lang="ru-RU" dirty="0">
            <a:latin typeface="Myriad Pro" panose="020B0503030403020204" pitchFamily="34" charset="0"/>
          </a:endParaRPr>
        </a:p>
      </dgm:t>
    </dgm:pt>
    <dgm:pt modelId="{90AB8174-849E-409B-BFCE-32FFB3FFCAB6}" type="parTrans" cxnId="{B9A50259-ACC0-4EAF-BD25-9A6CCF6C67F4}">
      <dgm:prSet/>
      <dgm:spPr/>
      <dgm:t>
        <a:bodyPr/>
        <a:lstStyle/>
        <a:p>
          <a:endParaRPr lang="ru-RU"/>
        </a:p>
      </dgm:t>
    </dgm:pt>
    <dgm:pt modelId="{2FD3A3AC-5801-468B-B7E3-E8F4F00E99F5}" type="sibTrans" cxnId="{B9A50259-ACC0-4EAF-BD25-9A6CCF6C67F4}">
      <dgm:prSet/>
      <dgm:spPr/>
      <dgm:t>
        <a:bodyPr/>
        <a:lstStyle/>
        <a:p>
          <a:endParaRPr lang="ru-RU"/>
        </a:p>
      </dgm:t>
    </dgm:pt>
    <dgm:pt modelId="{B4666029-BC05-4FB7-8CBE-BACAAAFD1E4C}">
      <dgm:prSet phldrT="[Текст]" custT="1"/>
      <dgm:spPr/>
      <dgm:t>
        <a:bodyPr/>
        <a:lstStyle/>
        <a:p>
          <a:r>
            <a:rPr lang="en-US" sz="5800" dirty="0">
              <a:latin typeface="Myriad Pro" panose="020B0503030403020204" pitchFamily="34" charset="0"/>
            </a:rPr>
            <a:t>1%</a:t>
          </a:r>
          <a:endParaRPr lang="ru-RU" sz="5800" dirty="0">
            <a:latin typeface="Myriad Pro" panose="020B0503030403020204" pitchFamily="34" charset="0"/>
          </a:endParaRPr>
        </a:p>
      </dgm:t>
    </dgm:pt>
    <dgm:pt modelId="{CB799C20-3612-43E4-B4AA-6B4136F8B1FE}" type="parTrans" cxnId="{D52AC67D-5997-42F3-A0CF-861FF581A909}">
      <dgm:prSet/>
      <dgm:spPr/>
      <dgm:t>
        <a:bodyPr/>
        <a:lstStyle/>
        <a:p>
          <a:endParaRPr lang="ru-RU"/>
        </a:p>
      </dgm:t>
    </dgm:pt>
    <dgm:pt modelId="{B8EADBF7-FF52-47D0-AACF-518120668AA1}" type="sibTrans" cxnId="{D52AC67D-5997-42F3-A0CF-861FF581A909}">
      <dgm:prSet/>
      <dgm:spPr/>
      <dgm:t>
        <a:bodyPr/>
        <a:lstStyle/>
        <a:p>
          <a:endParaRPr lang="ru-RU"/>
        </a:p>
      </dgm:t>
    </dgm:pt>
    <dgm:pt modelId="{DF8D9D05-0D70-4737-B0C2-33A13F96721C}">
      <dgm:prSet phldrT="[Текст]" custT="1"/>
      <dgm:spPr/>
      <dgm:t>
        <a:bodyPr/>
        <a:lstStyle/>
        <a:p>
          <a:r>
            <a:rPr lang="ru-RU" sz="2100" dirty="0" err="1">
              <a:latin typeface="Myriad Pro" panose="020B0503030403020204" pitchFamily="34" charset="0"/>
            </a:rPr>
            <a:t>Від</a:t>
          </a:r>
          <a:r>
            <a:rPr lang="ru-RU" sz="2100" dirty="0">
              <a:latin typeface="Myriad Pro" panose="020B0503030403020204" pitchFamily="34" charset="0"/>
            </a:rPr>
            <a:t> </a:t>
          </a:r>
          <a:r>
            <a:rPr lang="ru-RU" sz="2100" dirty="0" err="1">
              <a:latin typeface="Myriad Pro" panose="020B0503030403020204" pitchFamily="34" charset="0"/>
            </a:rPr>
            <a:t>усіх</a:t>
          </a:r>
          <a:r>
            <a:rPr lang="ru-RU" sz="2100" dirty="0">
              <a:latin typeface="Myriad Pro" panose="020B0503030403020204" pitchFamily="34" charset="0"/>
            </a:rPr>
            <a:t> с/г земель </a:t>
          </a:r>
          <a:r>
            <a:rPr lang="ru-RU" sz="2100" dirty="0" err="1">
              <a:latin typeface="Myriad Pro" panose="020B0503030403020204" pitchFamily="34" charset="0"/>
            </a:rPr>
            <a:t>України</a:t>
          </a:r>
          <a:endParaRPr lang="ru-RU" sz="2100" dirty="0">
            <a:latin typeface="Myriad Pro" panose="020B0503030403020204" pitchFamily="34" charset="0"/>
          </a:endParaRPr>
        </a:p>
      </dgm:t>
    </dgm:pt>
    <dgm:pt modelId="{61D179AA-3D69-48D5-BCED-0D9CF4C22467}" type="parTrans" cxnId="{21E5D475-F34B-4CBF-8954-EA375E795320}">
      <dgm:prSet/>
      <dgm:spPr/>
      <dgm:t>
        <a:bodyPr/>
        <a:lstStyle/>
        <a:p>
          <a:endParaRPr lang="ru-RU"/>
        </a:p>
      </dgm:t>
    </dgm:pt>
    <dgm:pt modelId="{1D524FDE-DB83-4184-9234-813030211A5F}" type="sibTrans" cxnId="{21E5D475-F34B-4CBF-8954-EA375E795320}">
      <dgm:prSet/>
      <dgm:spPr/>
      <dgm:t>
        <a:bodyPr/>
        <a:lstStyle/>
        <a:p>
          <a:endParaRPr lang="ru-RU"/>
        </a:p>
      </dgm:t>
    </dgm:pt>
    <dgm:pt modelId="{1AF142DB-2B21-4593-81E1-68FBE8C1E84F}" type="pres">
      <dgm:prSet presAssocID="{441486C1-FBA3-426E-8FC1-E4002A89535B}" presName="rootnode" presStyleCnt="0">
        <dgm:presLayoutVars>
          <dgm:chMax/>
          <dgm:chPref/>
          <dgm:dir/>
          <dgm:animLvl val="lvl"/>
        </dgm:presLayoutVars>
      </dgm:prSet>
      <dgm:spPr/>
    </dgm:pt>
    <dgm:pt modelId="{CBAA5721-59ED-4103-B74C-60E701501DEC}" type="pres">
      <dgm:prSet presAssocID="{CB047743-220A-417D-83D2-E216D4DD5616}" presName="composite" presStyleCnt="0"/>
      <dgm:spPr/>
    </dgm:pt>
    <dgm:pt modelId="{6D9E5996-F777-4915-8AE4-297ACB9C9D3A}" type="pres">
      <dgm:prSet presAssocID="{CB047743-220A-417D-83D2-E216D4DD5616}" presName="bentUpArrow1" presStyleLbl="alignImgPlace1" presStyleIdx="0" presStyleCnt="2"/>
      <dgm:spPr/>
    </dgm:pt>
    <dgm:pt modelId="{FCACB622-AE69-4FD6-97F6-FAC8DF9E6D6F}" type="pres">
      <dgm:prSet presAssocID="{CB047743-220A-417D-83D2-E216D4DD5616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005465F-E5D7-46E5-B8CD-193C9DCD1707}" type="pres">
      <dgm:prSet presAssocID="{CB047743-220A-417D-83D2-E216D4DD5616}" presName="ChildText" presStyleLbl="revTx" presStyleIdx="0" presStyleCnt="3" custScaleX="262082" custLinFactNeighborX="89794">
        <dgm:presLayoutVars>
          <dgm:chMax val="0"/>
          <dgm:chPref val="0"/>
          <dgm:bulletEnabled val="1"/>
        </dgm:presLayoutVars>
      </dgm:prSet>
      <dgm:spPr/>
    </dgm:pt>
    <dgm:pt modelId="{3419F6B2-9005-4A69-A688-1BD22A3A62DF}" type="pres">
      <dgm:prSet presAssocID="{5C4C14AA-4ADE-4452-8849-C948097836F7}" presName="sibTrans" presStyleCnt="0"/>
      <dgm:spPr/>
    </dgm:pt>
    <dgm:pt modelId="{5DA0EC69-11FE-4C66-ACCC-FE86456193F5}" type="pres">
      <dgm:prSet presAssocID="{3F8914E1-39A8-4775-B046-719CBAD11C67}" presName="composite" presStyleCnt="0"/>
      <dgm:spPr/>
    </dgm:pt>
    <dgm:pt modelId="{D77608B7-0A60-486F-AFB3-4CF90C684FCD}" type="pres">
      <dgm:prSet presAssocID="{3F8914E1-39A8-4775-B046-719CBAD11C67}" presName="bentUpArrow1" presStyleLbl="alignImgPlace1" presStyleIdx="1" presStyleCnt="2"/>
      <dgm:spPr/>
    </dgm:pt>
    <dgm:pt modelId="{89A21D4C-D087-4DD2-AEDE-2A87C39F97CE}" type="pres">
      <dgm:prSet presAssocID="{3F8914E1-39A8-4775-B046-719CBAD11C6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70C40E1-4898-41DD-A7EA-FF2E268EF36D}" type="pres">
      <dgm:prSet presAssocID="{3F8914E1-39A8-4775-B046-719CBAD11C67}" presName="ChildText" presStyleLbl="revTx" presStyleIdx="1" presStyleCnt="3" custScaleX="220694" custLinFactNeighborX="67322">
        <dgm:presLayoutVars>
          <dgm:chMax val="0"/>
          <dgm:chPref val="0"/>
          <dgm:bulletEnabled val="1"/>
        </dgm:presLayoutVars>
      </dgm:prSet>
      <dgm:spPr/>
    </dgm:pt>
    <dgm:pt modelId="{D82D159B-DB13-4CB4-BA9E-3B08D50376CD}" type="pres">
      <dgm:prSet presAssocID="{0168DDAB-AAAF-4D03-9C2A-69AF644BAD75}" presName="sibTrans" presStyleCnt="0"/>
      <dgm:spPr/>
    </dgm:pt>
    <dgm:pt modelId="{AD63ABC7-66AE-4D61-9057-19336DF68E9C}" type="pres">
      <dgm:prSet presAssocID="{B4666029-BC05-4FB7-8CBE-BACAAAFD1E4C}" presName="composite" presStyleCnt="0"/>
      <dgm:spPr/>
    </dgm:pt>
    <dgm:pt modelId="{458A6F5F-EA79-40E3-ADC9-09D41320BFCA}" type="pres">
      <dgm:prSet presAssocID="{B4666029-BC05-4FB7-8CBE-BACAAAFD1E4C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85F76C56-5564-4099-983F-7C9BEFBD8CE5}" type="pres">
      <dgm:prSet presAssocID="{B4666029-BC05-4FB7-8CBE-BACAAAFD1E4C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FC32F11-E639-487B-BB6A-34B3E194E50D}" srcId="{441486C1-FBA3-426E-8FC1-E4002A89535B}" destId="{3F8914E1-39A8-4775-B046-719CBAD11C67}" srcOrd="1" destOrd="0" parTransId="{26E0DC89-1D82-4958-BB1A-9E7861B8C080}" sibTransId="{0168DDAB-AAAF-4D03-9C2A-69AF644BAD75}"/>
    <dgm:cxn modelId="{A197F716-5E19-4458-9FA6-E7BFB57E5739}" type="presOf" srcId="{CB047743-220A-417D-83D2-E216D4DD5616}" destId="{FCACB622-AE69-4FD6-97F6-FAC8DF9E6D6F}" srcOrd="0" destOrd="0" presId="urn:microsoft.com/office/officeart/2005/8/layout/StepDownProcess"/>
    <dgm:cxn modelId="{629FF81C-DAE7-45E9-8D61-545CBFC57DC2}" type="presOf" srcId="{441486C1-FBA3-426E-8FC1-E4002A89535B}" destId="{1AF142DB-2B21-4593-81E1-68FBE8C1E84F}" srcOrd="0" destOrd="0" presId="urn:microsoft.com/office/officeart/2005/8/layout/StepDownProcess"/>
    <dgm:cxn modelId="{B9073E27-73C0-4EEA-9967-478C526F74D2}" type="presOf" srcId="{3F8914E1-39A8-4775-B046-719CBAD11C67}" destId="{89A21D4C-D087-4DD2-AEDE-2A87C39F97CE}" srcOrd="0" destOrd="0" presId="urn:microsoft.com/office/officeart/2005/8/layout/StepDownProcess"/>
    <dgm:cxn modelId="{EA35C561-6507-4B69-94C7-24B8BA5C3806}" type="presOf" srcId="{B4666029-BC05-4FB7-8CBE-BACAAAFD1E4C}" destId="{458A6F5F-EA79-40E3-ADC9-09D41320BFCA}" srcOrd="0" destOrd="0" presId="urn:microsoft.com/office/officeart/2005/8/layout/StepDownProcess"/>
    <dgm:cxn modelId="{21E5D475-F34B-4CBF-8954-EA375E795320}" srcId="{B4666029-BC05-4FB7-8CBE-BACAAAFD1E4C}" destId="{DF8D9D05-0D70-4737-B0C2-33A13F96721C}" srcOrd="0" destOrd="0" parTransId="{61D179AA-3D69-48D5-BCED-0D9CF4C22467}" sibTransId="{1D524FDE-DB83-4184-9234-813030211A5F}"/>
    <dgm:cxn modelId="{B9A50259-ACC0-4EAF-BD25-9A6CCF6C67F4}" srcId="{3F8914E1-39A8-4775-B046-719CBAD11C67}" destId="{5DA6CDC8-E921-4411-86FC-B8275C7A2548}" srcOrd="0" destOrd="0" parTransId="{90AB8174-849E-409B-BFCE-32FFB3FFCAB6}" sibTransId="{2FD3A3AC-5801-468B-B7E3-E8F4F00E99F5}"/>
    <dgm:cxn modelId="{D52AC67D-5997-42F3-A0CF-861FF581A909}" srcId="{441486C1-FBA3-426E-8FC1-E4002A89535B}" destId="{B4666029-BC05-4FB7-8CBE-BACAAAFD1E4C}" srcOrd="2" destOrd="0" parTransId="{CB799C20-3612-43E4-B4AA-6B4136F8B1FE}" sibTransId="{B8EADBF7-FF52-47D0-AACF-518120668AA1}"/>
    <dgm:cxn modelId="{BAE5DF98-F6DB-4C97-A110-DA423BC7B45A}" srcId="{441486C1-FBA3-426E-8FC1-E4002A89535B}" destId="{CB047743-220A-417D-83D2-E216D4DD5616}" srcOrd="0" destOrd="0" parTransId="{898ABC7D-7017-447A-9CBF-B2306ADFC9A9}" sibTransId="{5C4C14AA-4ADE-4452-8849-C948097836F7}"/>
    <dgm:cxn modelId="{B3E47BA3-953A-49C5-9E74-5195535A687C}" type="presOf" srcId="{DF8D9D05-0D70-4737-B0C2-33A13F96721C}" destId="{85F76C56-5564-4099-983F-7C9BEFBD8CE5}" srcOrd="0" destOrd="0" presId="urn:microsoft.com/office/officeart/2005/8/layout/StepDownProcess"/>
    <dgm:cxn modelId="{8E6182A5-9B74-4C43-9FC3-8551C811DA72}" type="presOf" srcId="{5DA6CDC8-E921-4411-86FC-B8275C7A2548}" destId="{F70C40E1-4898-41DD-A7EA-FF2E268EF36D}" srcOrd="0" destOrd="0" presId="urn:microsoft.com/office/officeart/2005/8/layout/StepDownProcess"/>
    <dgm:cxn modelId="{E43375F2-024D-4AB2-A8F8-745BA0217663}" srcId="{CB047743-220A-417D-83D2-E216D4DD5616}" destId="{524BCB98-45CA-4EB5-BABE-E6E1998E12C2}" srcOrd="0" destOrd="0" parTransId="{A99A0D36-A5B0-49C0-9063-BB2D49DE4960}" sibTransId="{1F90A686-4EF4-484B-847F-08EFDFCFA201}"/>
    <dgm:cxn modelId="{DB4844FD-6FBC-43FC-955B-1899D0296D75}" type="presOf" srcId="{524BCB98-45CA-4EB5-BABE-E6E1998E12C2}" destId="{B005465F-E5D7-46E5-B8CD-193C9DCD1707}" srcOrd="0" destOrd="0" presId="urn:microsoft.com/office/officeart/2005/8/layout/StepDownProcess"/>
    <dgm:cxn modelId="{59CD7F00-BAFF-4720-BC68-4BB37080370F}" type="presParOf" srcId="{1AF142DB-2B21-4593-81E1-68FBE8C1E84F}" destId="{CBAA5721-59ED-4103-B74C-60E701501DEC}" srcOrd="0" destOrd="0" presId="urn:microsoft.com/office/officeart/2005/8/layout/StepDownProcess"/>
    <dgm:cxn modelId="{6152FD25-B896-4548-829C-021D4801081C}" type="presParOf" srcId="{CBAA5721-59ED-4103-B74C-60E701501DEC}" destId="{6D9E5996-F777-4915-8AE4-297ACB9C9D3A}" srcOrd="0" destOrd="0" presId="urn:microsoft.com/office/officeart/2005/8/layout/StepDownProcess"/>
    <dgm:cxn modelId="{E109B1D1-DAF0-413B-B446-26958D3B1D36}" type="presParOf" srcId="{CBAA5721-59ED-4103-B74C-60E701501DEC}" destId="{FCACB622-AE69-4FD6-97F6-FAC8DF9E6D6F}" srcOrd="1" destOrd="0" presId="urn:microsoft.com/office/officeart/2005/8/layout/StepDownProcess"/>
    <dgm:cxn modelId="{AC6B9F94-79CC-4B59-B6D8-8293693FB295}" type="presParOf" srcId="{CBAA5721-59ED-4103-B74C-60E701501DEC}" destId="{B005465F-E5D7-46E5-B8CD-193C9DCD1707}" srcOrd="2" destOrd="0" presId="urn:microsoft.com/office/officeart/2005/8/layout/StepDownProcess"/>
    <dgm:cxn modelId="{EACD87ED-4650-4D2E-9F2D-D2622289A47D}" type="presParOf" srcId="{1AF142DB-2B21-4593-81E1-68FBE8C1E84F}" destId="{3419F6B2-9005-4A69-A688-1BD22A3A62DF}" srcOrd="1" destOrd="0" presId="urn:microsoft.com/office/officeart/2005/8/layout/StepDownProcess"/>
    <dgm:cxn modelId="{4148F966-DD49-4937-BFB2-E26FDFA02B9B}" type="presParOf" srcId="{1AF142DB-2B21-4593-81E1-68FBE8C1E84F}" destId="{5DA0EC69-11FE-4C66-ACCC-FE86456193F5}" srcOrd="2" destOrd="0" presId="urn:microsoft.com/office/officeart/2005/8/layout/StepDownProcess"/>
    <dgm:cxn modelId="{D5DAC148-F115-409A-8BD8-252E6B6A9AD7}" type="presParOf" srcId="{5DA0EC69-11FE-4C66-ACCC-FE86456193F5}" destId="{D77608B7-0A60-486F-AFB3-4CF90C684FCD}" srcOrd="0" destOrd="0" presId="urn:microsoft.com/office/officeart/2005/8/layout/StepDownProcess"/>
    <dgm:cxn modelId="{E41552FA-112F-4989-8EEF-16DAA4EF7804}" type="presParOf" srcId="{5DA0EC69-11FE-4C66-ACCC-FE86456193F5}" destId="{89A21D4C-D087-4DD2-AEDE-2A87C39F97CE}" srcOrd="1" destOrd="0" presId="urn:microsoft.com/office/officeart/2005/8/layout/StepDownProcess"/>
    <dgm:cxn modelId="{A39ECF6C-3C12-4512-8CA2-4C85FB1F41A2}" type="presParOf" srcId="{5DA0EC69-11FE-4C66-ACCC-FE86456193F5}" destId="{F70C40E1-4898-41DD-A7EA-FF2E268EF36D}" srcOrd="2" destOrd="0" presId="urn:microsoft.com/office/officeart/2005/8/layout/StepDownProcess"/>
    <dgm:cxn modelId="{75B16890-3E32-47B4-87A9-CAB9F362909D}" type="presParOf" srcId="{1AF142DB-2B21-4593-81E1-68FBE8C1E84F}" destId="{D82D159B-DB13-4CB4-BA9E-3B08D50376CD}" srcOrd="3" destOrd="0" presId="urn:microsoft.com/office/officeart/2005/8/layout/StepDownProcess"/>
    <dgm:cxn modelId="{10609910-0C79-4A7C-BEF4-E29B33C2448C}" type="presParOf" srcId="{1AF142DB-2B21-4593-81E1-68FBE8C1E84F}" destId="{AD63ABC7-66AE-4D61-9057-19336DF68E9C}" srcOrd="4" destOrd="0" presId="urn:microsoft.com/office/officeart/2005/8/layout/StepDownProcess"/>
    <dgm:cxn modelId="{6A2BF2F1-B830-4FE1-AECC-1E872ADCF20E}" type="presParOf" srcId="{AD63ABC7-66AE-4D61-9057-19336DF68E9C}" destId="{458A6F5F-EA79-40E3-ADC9-09D41320BFCA}" srcOrd="0" destOrd="0" presId="urn:microsoft.com/office/officeart/2005/8/layout/StepDownProcess"/>
    <dgm:cxn modelId="{BC709655-B0C1-4DCC-9533-5AD95AB99CE9}" type="presParOf" srcId="{AD63ABC7-66AE-4D61-9057-19336DF68E9C}" destId="{85F76C56-5564-4099-983F-7C9BEFBD8CE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A6507A-42C3-4D54-91F4-A461D643259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129B6FA-D4D0-4D5F-B960-BC2CA24FC967}">
      <dgm:prSet phldrT="[Текст]" custT="1"/>
      <dgm:spPr/>
      <dgm:t>
        <a:bodyPr/>
        <a:lstStyle/>
        <a:p>
          <a:r>
            <a:rPr lang="en-US" sz="2500" b="1" dirty="0">
              <a:latin typeface="Myriad Pro" panose="020B0503030403020204" pitchFamily="34" charset="0"/>
            </a:rPr>
            <a:t>0</a:t>
          </a:r>
          <a:r>
            <a:rPr lang="en-US" sz="2500" dirty="0">
              <a:latin typeface="Myriad Pro" panose="020B0503030403020204" pitchFamily="34" charset="0"/>
            </a:rPr>
            <a:t> – </a:t>
          </a:r>
          <a:r>
            <a:rPr lang="uk-UA" sz="2500" dirty="0">
              <a:latin typeface="Myriad Pro" panose="020B0503030403020204" pitchFamily="34" charset="0"/>
            </a:rPr>
            <a:t>органів сертифікації за українським законодавством</a:t>
          </a:r>
          <a:endParaRPr lang="ru-RU" sz="2500" dirty="0">
            <a:latin typeface="Myriad Pro" panose="020B0503030403020204" pitchFamily="34" charset="0"/>
          </a:endParaRPr>
        </a:p>
      </dgm:t>
    </dgm:pt>
    <dgm:pt modelId="{13F80EB8-BA98-4FB5-9077-7B336D951459}" type="parTrans" cxnId="{6E9090A8-2DBD-4054-8A17-10A5BCBD3CC6}">
      <dgm:prSet/>
      <dgm:spPr/>
      <dgm:t>
        <a:bodyPr/>
        <a:lstStyle/>
        <a:p>
          <a:endParaRPr lang="ru-RU"/>
        </a:p>
      </dgm:t>
    </dgm:pt>
    <dgm:pt modelId="{52542226-1945-4ACD-9D77-94652409F7F6}" type="sibTrans" cxnId="{6E9090A8-2DBD-4054-8A17-10A5BCBD3CC6}">
      <dgm:prSet/>
      <dgm:spPr/>
      <dgm:t>
        <a:bodyPr/>
        <a:lstStyle/>
        <a:p>
          <a:endParaRPr lang="ru-RU"/>
        </a:p>
      </dgm:t>
    </dgm:pt>
    <dgm:pt modelId="{C16784DA-E369-49C7-831E-AFD3E0F731F3}">
      <dgm:prSet phldrT="[Текст]" custT="1"/>
      <dgm:spPr/>
      <dgm:t>
        <a:bodyPr/>
        <a:lstStyle/>
        <a:p>
          <a:r>
            <a:rPr lang="en-US" sz="2500" b="1" dirty="0">
              <a:latin typeface="Myriad Pro" panose="020B0503030403020204" pitchFamily="34" charset="0"/>
            </a:rPr>
            <a:t>0</a:t>
          </a:r>
          <a:r>
            <a:rPr lang="en-US" sz="2500" dirty="0">
              <a:latin typeface="Myriad Pro" panose="020B0503030403020204" pitchFamily="34" charset="0"/>
            </a:rPr>
            <a:t> –</a:t>
          </a:r>
          <a:r>
            <a:rPr lang="ru-RU" sz="2500" dirty="0">
              <a:latin typeface="Myriad Pro" panose="020B0503030403020204" pitchFamily="34" charset="0"/>
            </a:rPr>
            <a:t> </a:t>
          </a:r>
          <a:r>
            <a:rPr lang="ru-RU" sz="2500" dirty="0" err="1">
              <a:latin typeface="Myriad Pro" panose="020B0503030403020204" pitchFamily="34" charset="0"/>
            </a:rPr>
            <a:t>виробників</a:t>
          </a:r>
          <a:r>
            <a:rPr lang="ru-RU" sz="2500" dirty="0">
              <a:latin typeface="Myriad Pro" panose="020B0503030403020204" pitchFamily="34" charset="0"/>
            </a:rPr>
            <a:t> за </a:t>
          </a:r>
          <a:r>
            <a:rPr lang="ru-RU" sz="2500" dirty="0" err="1">
              <a:latin typeface="Myriad Pro" panose="020B0503030403020204" pitchFamily="34" charset="0"/>
            </a:rPr>
            <a:t>українським</a:t>
          </a:r>
          <a:r>
            <a:rPr lang="ru-RU" sz="2500" dirty="0">
              <a:latin typeface="Myriad Pro" panose="020B0503030403020204" pitchFamily="34" charset="0"/>
            </a:rPr>
            <a:t> </a:t>
          </a:r>
          <a:r>
            <a:rPr lang="ru-RU" sz="2500" dirty="0" err="1">
              <a:latin typeface="Myriad Pro" panose="020B0503030403020204" pitchFamily="34" charset="0"/>
            </a:rPr>
            <a:t>законодавством</a:t>
          </a:r>
          <a:endParaRPr lang="ru-RU" sz="2500" dirty="0">
            <a:latin typeface="Myriad Pro" panose="020B0503030403020204" pitchFamily="34" charset="0"/>
          </a:endParaRPr>
        </a:p>
      </dgm:t>
    </dgm:pt>
    <dgm:pt modelId="{7A8B8693-6802-46F2-AF1D-9E7F400E69A6}" type="parTrans" cxnId="{B55DBE64-66B6-401D-A733-F0A75C51CF09}">
      <dgm:prSet/>
      <dgm:spPr/>
      <dgm:t>
        <a:bodyPr/>
        <a:lstStyle/>
        <a:p>
          <a:endParaRPr lang="ru-RU"/>
        </a:p>
      </dgm:t>
    </dgm:pt>
    <dgm:pt modelId="{9767BDC0-E913-470F-A6F0-52AEE706E547}" type="sibTrans" cxnId="{B55DBE64-66B6-401D-A733-F0A75C51CF09}">
      <dgm:prSet/>
      <dgm:spPr/>
      <dgm:t>
        <a:bodyPr/>
        <a:lstStyle/>
        <a:p>
          <a:endParaRPr lang="ru-RU"/>
        </a:p>
      </dgm:t>
    </dgm:pt>
    <dgm:pt modelId="{9AABE316-00C4-4DEC-BA1D-57F18AAA23EA}">
      <dgm:prSet phldrT="[Текст]" custT="1"/>
      <dgm:spPr/>
      <dgm:t>
        <a:bodyPr/>
        <a:lstStyle/>
        <a:p>
          <a:r>
            <a:rPr lang="en-US" sz="2400" b="1" dirty="0">
              <a:latin typeface="Myriad Pro" panose="020B0503030403020204" pitchFamily="34" charset="0"/>
            </a:rPr>
            <a:t>0</a:t>
          </a:r>
          <a:r>
            <a:rPr lang="en-US" sz="2400" dirty="0">
              <a:latin typeface="Myriad Pro" panose="020B0503030403020204" pitchFamily="34" charset="0"/>
            </a:rPr>
            <a:t> – </a:t>
          </a:r>
          <a:r>
            <a:rPr lang="ru-RU" sz="2400" dirty="0" err="1">
              <a:latin typeface="Myriad Pro" panose="020B0503030403020204" pitchFamily="34" charset="0"/>
            </a:rPr>
            <a:t>виявлених</a:t>
          </a:r>
          <a:r>
            <a:rPr lang="ru-RU" sz="2400" dirty="0">
              <a:latin typeface="Myriad Pro" panose="020B0503030403020204" pitchFamily="34" charset="0"/>
            </a:rPr>
            <a:t> </a:t>
          </a:r>
          <a:r>
            <a:rPr lang="ru-RU" sz="2400" dirty="0" err="1">
              <a:latin typeface="Myriad Pro" panose="020B0503030403020204" pitchFamily="34" charset="0"/>
            </a:rPr>
            <a:t>випадк</a:t>
          </a:r>
          <a:r>
            <a:rPr lang="uk-UA" sz="2400" dirty="0" err="1">
              <a:latin typeface="Myriad Pro" panose="020B0503030403020204" pitchFamily="34" charset="0"/>
            </a:rPr>
            <a:t>ів</a:t>
          </a:r>
          <a:r>
            <a:rPr lang="uk-UA" sz="2400" dirty="0">
              <a:latin typeface="Myriad Pro" panose="020B0503030403020204" pitchFamily="34" charset="0"/>
            </a:rPr>
            <a:t> фальсифікації органічної продукції</a:t>
          </a:r>
          <a:endParaRPr lang="ru-RU" sz="2400" dirty="0">
            <a:latin typeface="Myriad Pro" panose="020B0503030403020204" pitchFamily="34" charset="0"/>
          </a:endParaRPr>
        </a:p>
      </dgm:t>
    </dgm:pt>
    <dgm:pt modelId="{41CFFA47-971D-4371-8B51-06A1041887D9}" type="parTrans" cxnId="{9F07DAF5-5504-454B-8290-073467386A6E}">
      <dgm:prSet/>
      <dgm:spPr/>
      <dgm:t>
        <a:bodyPr/>
        <a:lstStyle/>
        <a:p>
          <a:endParaRPr lang="ru-RU"/>
        </a:p>
      </dgm:t>
    </dgm:pt>
    <dgm:pt modelId="{529E2BF9-284A-4601-8791-0ABDF3D8DC1B}" type="sibTrans" cxnId="{9F07DAF5-5504-454B-8290-073467386A6E}">
      <dgm:prSet/>
      <dgm:spPr/>
      <dgm:t>
        <a:bodyPr/>
        <a:lstStyle/>
        <a:p>
          <a:endParaRPr lang="ru-RU"/>
        </a:p>
      </dgm:t>
    </dgm:pt>
    <dgm:pt modelId="{C3A914D4-C2F6-4D03-9BB1-1BEECDB50D38}">
      <dgm:prSet custT="1"/>
      <dgm:spPr/>
      <dgm:t>
        <a:bodyPr/>
        <a:lstStyle/>
        <a:p>
          <a:r>
            <a:rPr lang="en-US" sz="2500" b="1" dirty="0">
              <a:latin typeface="Myriad Pro" panose="020B0503030403020204" pitchFamily="34" charset="0"/>
            </a:rPr>
            <a:t>0</a:t>
          </a:r>
          <a:r>
            <a:rPr lang="en-US" sz="3300" dirty="0">
              <a:latin typeface="Myriad Pro" panose="020B0503030403020204" pitchFamily="34" charset="0"/>
            </a:rPr>
            <a:t> –</a:t>
          </a:r>
          <a:r>
            <a:rPr lang="ru-RU" sz="3300" dirty="0">
              <a:latin typeface="Myriad Pro" panose="020B0503030403020204" pitchFamily="34" charset="0"/>
            </a:rPr>
            <a:t> </a:t>
          </a:r>
          <a:r>
            <a:rPr lang="ru-RU" sz="2500" dirty="0" err="1">
              <a:latin typeface="Myriad Pro" panose="020B0503030403020204" pitchFamily="34" charset="0"/>
            </a:rPr>
            <a:t>інформації</a:t>
          </a:r>
          <a:r>
            <a:rPr lang="ru-RU" sz="2500" dirty="0">
              <a:latin typeface="Myriad Pro" panose="020B0503030403020204" pitchFamily="34" charset="0"/>
            </a:rPr>
            <a:t> про </a:t>
          </a:r>
          <a:r>
            <a:rPr lang="ru-RU" sz="2500" dirty="0" err="1">
              <a:latin typeface="Myriad Pro" panose="020B0503030403020204" pitchFamily="34" charset="0"/>
            </a:rPr>
            <a:t>кількість</a:t>
          </a:r>
          <a:r>
            <a:rPr lang="ru-RU" sz="2500" dirty="0">
              <a:latin typeface="Myriad Pro" panose="020B0503030403020204" pitchFamily="34" charset="0"/>
            </a:rPr>
            <a:t> </a:t>
          </a:r>
          <a:r>
            <a:rPr lang="ru-RU" sz="2500" dirty="0" err="1">
              <a:latin typeface="Myriad Pro" panose="020B0503030403020204" pitchFamily="34" charset="0"/>
            </a:rPr>
            <a:t>органічної</a:t>
          </a:r>
          <a:r>
            <a:rPr lang="ru-RU" sz="2500" dirty="0">
              <a:latin typeface="Myriad Pro" panose="020B0503030403020204" pitchFamily="34" charset="0"/>
            </a:rPr>
            <a:t> </a:t>
          </a:r>
          <a:r>
            <a:rPr lang="ru-RU" sz="2500" dirty="0" err="1">
              <a:latin typeface="Myriad Pro" panose="020B0503030403020204" pitchFamily="34" charset="0"/>
            </a:rPr>
            <a:t>продукції</a:t>
          </a:r>
          <a:r>
            <a:rPr lang="ru-RU" sz="2500" dirty="0">
              <a:latin typeface="Myriad Pro" panose="020B0503030403020204" pitchFamily="34" charset="0"/>
            </a:rPr>
            <a:t> в </a:t>
          </a:r>
          <a:r>
            <a:rPr lang="ru-RU" sz="2500" dirty="0" err="1">
              <a:latin typeface="Myriad Pro" panose="020B0503030403020204" pitchFamily="34" charset="0"/>
            </a:rPr>
            <a:t>обігу</a:t>
          </a:r>
          <a:endParaRPr lang="ru-RU" sz="3300" dirty="0">
            <a:latin typeface="Myriad Pro" panose="020B0503030403020204" pitchFamily="34" charset="0"/>
          </a:endParaRPr>
        </a:p>
      </dgm:t>
    </dgm:pt>
    <dgm:pt modelId="{39B28BB2-32F5-48DD-8FC1-B44B06BF3928}" type="parTrans" cxnId="{1AB614D1-B45F-4FA6-91C7-5E6865E98F9B}">
      <dgm:prSet/>
      <dgm:spPr/>
      <dgm:t>
        <a:bodyPr/>
        <a:lstStyle/>
        <a:p>
          <a:endParaRPr lang="ru-RU"/>
        </a:p>
      </dgm:t>
    </dgm:pt>
    <dgm:pt modelId="{06F4914F-3FA5-4F60-9E41-42AE84ECB210}" type="sibTrans" cxnId="{1AB614D1-B45F-4FA6-91C7-5E6865E98F9B}">
      <dgm:prSet/>
      <dgm:spPr/>
      <dgm:t>
        <a:bodyPr/>
        <a:lstStyle/>
        <a:p>
          <a:endParaRPr lang="ru-RU"/>
        </a:p>
      </dgm:t>
    </dgm:pt>
    <dgm:pt modelId="{13BC96F5-D804-4352-83F4-725A25490231}">
      <dgm:prSet custT="1"/>
      <dgm:spPr/>
      <dgm:t>
        <a:bodyPr/>
        <a:lstStyle/>
        <a:p>
          <a:r>
            <a:rPr lang="uk-UA" sz="2500" b="1" dirty="0">
              <a:latin typeface="Myriad Pro" panose="020B0503030403020204" pitchFamily="34" charset="0"/>
            </a:rPr>
            <a:t>0</a:t>
          </a:r>
          <a:r>
            <a:rPr lang="uk-UA" sz="2500" dirty="0">
              <a:latin typeface="Myriad Pro" panose="020B0503030403020204" pitchFamily="34" charset="0"/>
            </a:rPr>
            <a:t> – </a:t>
          </a:r>
          <a:r>
            <a:rPr lang="uk-UA" sz="2500" dirty="0" err="1">
              <a:latin typeface="Myriad Pro" panose="020B0503030403020204" pitchFamily="34" charset="0"/>
            </a:rPr>
            <a:t>маркерованої</a:t>
          </a:r>
          <a:r>
            <a:rPr lang="uk-UA" sz="2500" dirty="0">
              <a:latin typeface="Myriad Pro" panose="020B0503030403020204" pitchFamily="34" charset="0"/>
            </a:rPr>
            <a:t> продукції за українським законодавством</a:t>
          </a:r>
          <a:endParaRPr lang="ru-RU" sz="2500" dirty="0">
            <a:latin typeface="Myriad Pro" panose="020B0503030403020204" pitchFamily="34" charset="0"/>
          </a:endParaRPr>
        </a:p>
      </dgm:t>
    </dgm:pt>
    <dgm:pt modelId="{9F742D97-88EE-4427-8FD4-C26A065271B6}" type="sibTrans" cxnId="{01A659CD-ECA4-4EE2-8200-20FE98947A4D}">
      <dgm:prSet/>
      <dgm:spPr/>
      <dgm:t>
        <a:bodyPr/>
        <a:lstStyle/>
        <a:p>
          <a:endParaRPr lang="ru-RU"/>
        </a:p>
      </dgm:t>
    </dgm:pt>
    <dgm:pt modelId="{1CB94B5C-7603-4325-8628-6E05F5446469}" type="parTrans" cxnId="{01A659CD-ECA4-4EE2-8200-20FE98947A4D}">
      <dgm:prSet/>
      <dgm:spPr/>
      <dgm:t>
        <a:bodyPr/>
        <a:lstStyle/>
        <a:p>
          <a:endParaRPr lang="ru-RU"/>
        </a:p>
      </dgm:t>
    </dgm:pt>
    <dgm:pt modelId="{BFBBA229-8249-4E99-9080-703E61FB0896}" type="pres">
      <dgm:prSet presAssocID="{82A6507A-42C3-4D54-91F4-A461D6432596}" presName="linearFlow" presStyleCnt="0">
        <dgm:presLayoutVars>
          <dgm:dir/>
          <dgm:resizeHandles val="exact"/>
        </dgm:presLayoutVars>
      </dgm:prSet>
      <dgm:spPr/>
    </dgm:pt>
    <dgm:pt modelId="{F1089C48-D8FE-4DA2-BDEE-53D21CB0E4F3}" type="pres">
      <dgm:prSet presAssocID="{C129B6FA-D4D0-4D5F-B960-BC2CA24FC967}" presName="composite" presStyleCnt="0"/>
      <dgm:spPr/>
    </dgm:pt>
    <dgm:pt modelId="{9799F342-4DCE-4735-ABC5-05B8A5D319FF}" type="pres">
      <dgm:prSet presAssocID="{C129B6FA-D4D0-4D5F-B960-BC2CA24FC967}" presName="imgShp" presStyleLbl="fgImgPlace1" presStyleIdx="0" presStyleCnt="5"/>
      <dgm:spPr/>
    </dgm:pt>
    <dgm:pt modelId="{8649776E-4144-4950-A17E-2A78A7379567}" type="pres">
      <dgm:prSet presAssocID="{C129B6FA-D4D0-4D5F-B960-BC2CA24FC967}" presName="txShp" presStyleLbl="node1" presStyleIdx="0" presStyleCnt="5">
        <dgm:presLayoutVars>
          <dgm:bulletEnabled val="1"/>
        </dgm:presLayoutVars>
      </dgm:prSet>
      <dgm:spPr/>
    </dgm:pt>
    <dgm:pt modelId="{1C9CDE5C-C52C-4B85-BCCC-C00DEC44FF49}" type="pres">
      <dgm:prSet presAssocID="{52542226-1945-4ACD-9D77-94652409F7F6}" presName="spacing" presStyleCnt="0"/>
      <dgm:spPr/>
    </dgm:pt>
    <dgm:pt modelId="{1511321C-B58D-4972-8B4F-5E5D9CB22DA9}" type="pres">
      <dgm:prSet presAssocID="{C16784DA-E369-49C7-831E-AFD3E0F731F3}" presName="composite" presStyleCnt="0"/>
      <dgm:spPr/>
    </dgm:pt>
    <dgm:pt modelId="{94F0BA5B-A0D4-40B1-905F-FAC7E2688E6B}" type="pres">
      <dgm:prSet presAssocID="{C16784DA-E369-49C7-831E-AFD3E0F731F3}" presName="imgShp" presStyleLbl="fgImgPlace1" presStyleIdx="1" presStyleCnt="5"/>
      <dgm:spPr/>
    </dgm:pt>
    <dgm:pt modelId="{0FB9AD44-3611-456C-A03C-447E20175276}" type="pres">
      <dgm:prSet presAssocID="{C16784DA-E369-49C7-831E-AFD3E0F731F3}" presName="txShp" presStyleLbl="node1" presStyleIdx="1" presStyleCnt="5">
        <dgm:presLayoutVars>
          <dgm:bulletEnabled val="1"/>
        </dgm:presLayoutVars>
      </dgm:prSet>
      <dgm:spPr/>
    </dgm:pt>
    <dgm:pt modelId="{9CE786C7-BC72-44A5-94D8-112510D84F24}" type="pres">
      <dgm:prSet presAssocID="{9767BDC0-E913-470F-A6F0-52AEE706E547}" presName="spacing" presStyleCnt="0"/>
      <dgm:spPr/>
    </dgm:pt>
    <dgm:pt modelId="{5C15EC0A-B31C-4774-BB53-A6C3C0A2BED6}" type="pres">
      <dgm:prSet presAssocID="{C3A914D4-C2F6-4D03-9BB1-1BEECDB50D38}" presName="composite" presStyleCnt="0"/>
      <dgm:spPr/>
    </dgm:pt>
    <dgm:pt modelId="{D17D29AF-5E93-4EC8-B48E-E7DB796E8BE9}" type="pres">
      <dgm:prSet presAssocID="{C3A914D4-C2F6-4D03-9BB1-1BEECDB50D38}" presName="imgShp" presStyleLbl="fgImgPlace1" presStyleIdx="2" presStyleCnt="5"/>
      <dgm:spPr/>
    </dgm:pt>
    <dgm:pt modelId="{7EA309DB-C8F0-4E37-B0B9-C7F71323028A}" type="pres">
      <dgm:prSet presAssocID="{C3A914D4-C2F6-4D03-9BB1-1BEECDB50D38}" presName="txShp" presStyleLbl="node1" presStyleIdx="2" presStyleCnt="5">
        <dgm:presLayoutVars>
          <dgm:bulletEnabled val="1"/>
        </dgm:presLayoutVars>
      </dgm:prSet>
      <dgm:spPr/>
    </dgm:pt>
    <dgm:pt modelId="{7A0E0DCE-BDD2-4354-AC4D-3D2A853F4480}" type="pres">
      <dgm:prSet presAssocID="{06F4914F-3FA5-4F60-9E41-42AE84ECB210}" presName="spacing" presStyleCnt="0"/>
      <dgm:spPr/>
    </dgm:pt>
    <dgm:pt modelId="{8E8146E5-AC08-4D75-9D82-406F3DC8D155}" type="pres">
      <dgm:prSet presAssocID="{13BC96F5-D804-4352-83F4-725A25490231}" presName="composite" presStyleCnt="0"/>
      <dgm:spPr/>
    </dgm:pt>
    <dgm:pt modelId="{9EA0869F-AD39-4902-9AE0-7BB69B49737C}" type="pres">
      <dgm:prSet presAssocID="{13BC96F5-D804-4352-83F4-725A25490231}" presName="imgShp" presStyleLbl="fgImgPlace1" presStyleIdx="3" presStyleCnt="5"/>
      <dgm:spPr/>
    </dgm:pt>
    <dgm:pt modelId="{492D96A8-8ABC-46AC-88B0-17321EBB9001}" type="pres">
      <dgm:prSet presAssocID="{13BC96F5-D804-4352-83F4-725A25490231}" presName="txShp" presStyleLbl="node1" presStyleIdx="3" presStyleCnt="5">
        <dgm:presLayoutVars>
          <dgm:bulletEnabled val="1"/>
        </dgm:presLayoutVars>
      </dgm:prSet>
      <dgm:spPr/>
    </dgm:pt>
    <dgm:pt modelId="{CF842121-1643-46C0-B27B-07FF75BF8FE1}" type="pres">
      <dgm:prSet presAssocID="{9F742D97-88EE-4427-8FD4-C26A065271B6}" presName="spacing" presStyleCnt="0"/>
      <dgm:spPr/>
    </dgm:pt>
    <dgm:pt modelId="{315233EA-458B-439C-A2E5-23E75A0AECD1}" type="pres">
      <dgm:prSet presAssocID="{9AABE316-00C4-4DEC-BA1D-57F18AAA23EA}" presName="composite" presStyleCnt="0"/>
      <dgm:spPr/>
    </dgm:pt>
    <dgm:pt modelId="{61E19F1B-672B-4C26-B47E-4D6292AC326C}" type="pres">
      <dgm:prSet presAssocID="{9AABE316-00C4-4DEC-BA1D-57F18AAA23EA}" presName="imgShp" presStyleLbl="fgImgPlace1" presStyleIdx="4" presStyleCnt="5"/>
      <dgm:spPr/>
    </dgm:pt>
    <dgm:pt modelId="{8A642CDA-95A3-49BD-A33E-A9712E55ED4C}" type="pres">
      <dgm:prSet presAssocID="{9AABE316-00C4-4DEC-BA1D-57F18AAA23EA}" presName="txShp" presStyleLbl="node1" presStyleIdx="4" presStyleCnt="5">
        <dgm:presLayoutVars>
          <dgm:bulletEnabled val="1"/>
        </dgm:presLayoutVars>
      </dgm:prSet>
      <dgm:spPr/>
    </dgm:pt>
  </dgm:ptLst>
  <dgm:cxnLst>
    <dgm:cxn modelId="{A453EE12-FB97-4AB4-ABFA-999712B839CD}" type="presOf" srcId="{13BC96F5-D804-4352-83F4-725A25490231}" destId="{492D96A8-8ABC-46AC-88B0-17321EBB9001}" srcOrd="0" destOrd="0" presId="urn:microsoft.com/office/officeart/2005/8/layout/vList3"/>
    <dgm:cxn modelId="{C3B55A31-658F-4723-B090-2A60BF4925A0}" type="presOf" srcId="{82A6507A-42C3-4D54-91F4-A461D6432596}" destId="{BFBBA229-8249-4E99-9080-703E61FB0896}" srcOrd="0" destOrd="0" presId="urn:microsoft.com/office/officeart/2005/8/layout/vList3"/>
    <dgm:cxn modelId="{B908E140-1EF1-4463-B879-8E6774C8A286}" type="presOf" srcId="{C3A914D4-C2F6-4D03-9BB1-1BEECDB50D38}" destId="{7EA309DB-C8F0-4E37-B0B9-C7F71323028A}" srcOrd="0" destOrd="0" presId="urn:microsoft.com/office/officeart/2005/8/layout/vList3"/>
    <dgm:cxn modelId="{B55DBE64-66B6-401D-A733-F0A75C51CF09}" srcId="{82A6507A-42C3-4D54-91F4-A461D6432596}" destId="{C16784DA-E369-49C7-831E-AFD3E0F731F3}" srcOrd="1" destOrd="0" parTransId="{7A8B8693-6802-46F2-AF1D-9E7F400E69A6}" sibTransId="{9767BDC0-E913-470F-A6F0-52AEE706E547}"/>
    <dgm:cxn modelId="{6E9090A8-2DBD-4054-8A17-10A5BCBD3CC6}" srcId="{82A6507A-42C3-4D54-91F4-A461D6432596}" destId="{C129B6FA-D4D0-4D5F-B960-BC2CA24FC967}" srcOrd="0" destOrd="0" parTransId="{13F80EB8-BA98-4FB5-9077-7B336D951459}" sibTransId="{52542226-1945-4ACD-9D77-94652409F7F6}"/>
    <dgm:cxn modelId="{5CCD04AD-2259-48F7-B9A0-EEC3002E7AC8}" type="presOf" srcId="{C129B6FA-D4D0-4D5F-B960-BC2CA24FC967}" destId="{8649776E-4144-4950-A17E-2A78A7379567}" srcOrd="0" destOrd="0" presId="urn:microsoft.com/office/officeart/2005/8/layout/vList3"/>
    <dgm:cxn modelId="{01A659CD-ECA4-4EE2-8200-20FE98947A4D}" srcId="{82A6507A-42C3-4D54-91F4-A461D6432596}" destId="{13BC96F5-D804-4352-83F4-725A25490231}" srcOrd="3" destOrd="0" parTransId="{1CB94B5C-7603-4325-8628-6E05F5446469}" sibTransId="{9F742D97-88EE-4427-8FD4-C26A065271B6}"/>
    <dgm:cxn modelId="{75DDF0CD-3AF6-4A74-ACA3-E5018AB822D8}" type="presOf" srcId="{C16784DA-E369-49C7-831E-AFD3E0F731F3}" destId="{0FB9AD44-3611-456C-A03C-447E20175276}" srcOrd="0" destOrd="0" presId="urn:microsoft.com/office/officeart/2005/8/layout/vList3"/>
    <dgm:cxn modelId="{1AB614D1-B45F-4FA6-91C7-5E6865E98F9B}" srcId="{82A6507A-42C3-4D54-91F4-A461D6432596}" destId="{C3A914D4-C2F6-4D03-9BB1-1BEECDB50D38}" srcOrd="2" destOrd="0" parTransId="{39B28BB2-32F5-48DD-8FC1-B44B06BF3928}" sibTransId="{06F4914F-3FA5-4F60-9E41-42AE84ECB210}"/>
    <dgm:cxn modelId="{D7568DDE-A49B-4BEC-AFBD-9B804F4E1E9B}" type="presOf" srcId="{9AABE316-00C4-4DEC-BA1D-57F18AAA23EA}" destId="{8A642CDA-95A3-49BD-A33E-A9712E55ED4C}" srcOrd="0" destOrd="0" presId="urn:microsoft.com/office/officeart/2005/8/layout/vList3"/>
    <dgm:cxn modelId="{9F07DAF5-5504-454B-8290-073467386A6E}" srcId="{82A6507A-42C3-4D54-91F4-A461D6432596}" destId="{9AABE316-00C4-4DEC-BA1D-57F18AAA23EA}" srcOrd="4" destOrd="0" parTransId="{41CFFA47-971D-4371-8B51-06A1041887D9}" sibTransId="{529E2BF9-284A-4601-8791-0ABDF3D8DC1B}"/>
    <dgm:cxn modelId="{2AA5F6C7-1035-4781-9333-1F5287209A23}" type="presParOf" srcId="{BFBBA229-8249-4E99-9080-703E61FB0896}" destId="{F1089C48-D8FE-4DA2-BDEE-53D21CB0E4F3}" srcOrd="0" destOrd="0" presId="urn:microsoft.com/office/officeart/2005/8/layout/vList3"/>
    <dgm:cxn modelId="{77100568-67B2-416D-AC4E-6446B620CD28}" type="presParOf" srcId="{F1089C48-D8FE-4DA2-BDEE-53D21CB0E4F3}" destId="{9799F342-4DCE-4735-ABC5-05B8A5D319FF}" srcOrd="0" destOrd="0" presId="urn:microsoft.com/office/officeart/2005/8/layout/vList3"/>
    <dgm:cxn modelId="{9551D920-5790-49B2-BFB3-59FD519CCB0A}" type="presParOf" srcId="{F1089C48-D8FE-4DA2-BDEE-53D21CB0E4F3}" destId="{8649776E-4144-4950-A17E-2A78A7379567}" srcOrd="1" destOrd="0" presId="urn:microsoft.com/office/officeart/2005/8/layout/vList3"/>
    <dgm:cxn modelId="{ADF2330C-02DF-4E71-98DE-D8BEE3172563}" type="presParOf" srcId="{BFBBA229-8249-4E99-9080-703E61FB0896}" destId="{1C9CDE5C-C52C-4B85-BCCC-C00DEC44FF49}" srcOrd="1" destOrd="0" presId="urn:microsoft.com/office/officeart/2005/8/layout/vList3"/>
    <dgm:cxn modelId="{2E07E2F1-FD17-42D6-90B7-F763F0E210ED}" type="presParOf" srcId="{BFBBA229-8249-4E99-9080-703E61FB0896}" destId="{1511321C-B58D-4972-8B4F-5E5D9CB22DA9}" srcOrd="2" destOrd="0" presId="urn:microsoft.com/office/officeart/2005/8/layout/vList3"/>
    <dgm:cxn modelId="{D5884884-01D6-4D7B-938D-E830C5C43B92}" type="presParOf" srcId="{1511321C-B58D-4972-8B4F-5E5D9CB22DA9}" destId="{94F0BA5B-A0D4-40B1-905F-FAC7E2688E6B}" srcOrd="0" destOrd="0" presId="urn:microsoft.com/office/officeart/2005/8/layout/vList3"/>
    <dgm:cxn modelId="{4F637F30-E338-4FAD-BD01-57DFB5AEC6C1}" type="presParOf" srcId="{1511321C-B58D-4972-8B4F-5E5D9CB22DA9}" destId="{0FB9AD44-3611-456C-A03C-447E20175276}" srcOrd="1" destOrd="0" presId="urn:microsoft.com/office/officeart/2005/8/layout/vList3"/>
    <dgm:cxn modelId="{96EC68A8-453A-4AE2-9FCE-30154F5472A1}" type="presParOf" srcId="{BFBBA229-8249-4E99-9080-703E61FB0896}" destId="{9CE786C7-BC72-44A5-94D8-112510D84F24}" srcOrd="3" destOrd="0" presId="urn:microsoft.com/office/officeart/2005/8/layout/vList3"/>
    <dgm:cxn modelId="{585D9362-53A2-4FB4-9508-623164FC2C49}" type="presParOf" srcId="{BFBBA229-8249-4E99-9080-703E61FB0896}" destId="{5C15EC0A-B31C-4774-BB53-A6C3C0A2BED6}" srcOrd="4" destOrd="0" presId="urn:microsoft.com/office/officeart/2005/8/layout/vList3"/>
    <dgm:cxn modelId="{277B6136-99E5-4ACD-AF87-B98DF1080E53}" type="presParOf" srcId="{5C15EC0A-B31C-4774-BB53-A6C3C0A2BED6}" destId="{D17D29AF-5E93-4EC8-B48E-E7DB796E8BE9}" srcOrd="0" destOrd="0" presId="urn:microsoft.com/office/officeart/2005/8/layout/vList3"/>
    <dgm:cxn modelId="{F4E87481-E410-4AFD-BD1E-1134DBFD1358}" type="presParOf" srcId="{5C15EC0A-B31C-4774-BB53-A6C3C0A2BED6}" destId="{7EA309DB-C8F0-4E37-B0B9-C7F71323028A}" srcOrd="1" destOrd="0" presId="urn:microsoft.com/office/officeart/2005/8/layout/vList3"/>
    <dgm:cxn modelId="{9A389451-7D6F-418B-8B87-97AF1DFE9836}" type="presParOf" srcId="{BFBBA229-8249-4E99-9080-703E61FB0896}" destId="{7A0E0DCE-BDD2-4354-AC4D-3D2A853F4480}" srcOrd="5" destOrd="0" presId="urn:microsoft.com/office/officeart/2005/8/layout/vList3"/>
    <dgm:cxn modelId="{DB0CC34F-9E07-4D4C-9606-2B84B90E8D5A}" type="presParOf" srcId="{BFBBA229-8249-4E99-9080-703E61FB0896}" destId="{8E8146E5-AC08-4D75-9D82-406F3DC8D155}" srcOrd="6" destOrd="0" presId="urn:microsoft.com/office/officeart/2005/8/layout/vList3"/>
    <dgm:cxn modelId="{D355599C-EF3E-407A-A1A1-070944A6016E}" type="presParOf" srcId="{8E8146E5-AC08-4D75-9D82-406F3DC8D155}" destId="{9EA0869F-AD39-4902-9AE0-7BB69B49737C}" srcOrd="0" destOrd="0" presId="urn:microsoft.com/office/officeart/2005/8/layout/vList3"/>
    <dgm:cxn modelId="{472D73BA-93B2-46C4-856F-A7239F3308BF}" type="presParOf" srcId="{8E8146E5-AC08-4D75-9D82-406F3DC8D155}" destId="{492D96A8-8ABC-46AC-88B0-17321EBB9001}" srcOrd="1" destOrd="0" presId="urn:microsoft.com/office/officeart/2005/8/layout/vList3"/>
    <dgm:cxn modelId="{A59BAA50-287D-4381-A75F-A1311B36EEE1}" type="presParOf" srcId="{BFBBA229-8249-4E99-9080-703E61FB0896}" destId="{CF842121-1643-46C0-B27B-07FF75BF8FE1}" srcOrd="7" destOrd="0" presId="urn:microsoft.com/office/officeart/2005/8/layout/vList3"/>
    <dgm:cxn modelId="{84C9C68D-D3D4-42B7-81CA-F4E986FCB5BD}" type="presParOf" srcId="{BFBBA229-8249-4E99-9080-703E61FB0896}" destId="{315233EA-458B-439C-A2E5-23E75A0AECD1}" srcOrd="8" destOrd="0" presId="urn:microsoft.com/office/officeart/2005/8/layout/vList3"/>
    <dgm:cxn modelId="{A6BA4F24-B9BA-47F0-9CE1-51824874D6B6}" type="presParOf" srcId="{315233EA-458B-439C-A2E5-23E75A0AECD1}" destId="{61E19F1B-672B-4C26-B47E-4D6292AC326C}" srcOrd="0" destOrd="0" presId="urn:microsoft.com/office/officeart/2005/8/layout/vList3"/>
    <dgm:cxn modelId="{C99B3E54-51B1-42E6-8BDD-1B97C1D32A3E}" type="presParOf" srcId="{315233EA-458B-439C-A2E5-23E75A0AECD1}" destId="{8A642CDA-95A3-49BD-A33E-A9712E55ED4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FEC99E-9E44-4A2E-B695-FBC297E61AD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843C02-2508-428D-A6F3-19E14C9089F9}">
      <dgm:prSet phldrT="[Текст]" custT="1"/>
      <dgm:spPr/>
      <dgm:t>
        <a:bodyPr/>
        <a:lstStyle/>
        <a:p>
          <a:r>
            <a:rPr lang="uk-UA" sz="3000" dirty="0">
              <a:latin typeface="Myriad Pro" panose="020B0503030403020204" pitchFamily="34" charset="0"/>
            </a:rPr>
            <a:t>22 процедури</a:t>
          </a:r>
          <a:endParaRPr lang="ru-RU" sz="3000" dirty="0">
            <a:latin typeface="Myriad Pro" panose="020B0503030403020204" pitchFamily="34" charset="0"/>
          </a:endParaRPr>
        </a:p>
      </dgm:t>
    </dgm:pt>
    <dgm:pt modelId="{7986ECE3-46C6-41E9-9767-346561FAE6E8}" type="parTrans" cxnId="{D63278F3-6091-48AF-9523-18CE9994CB52}">
      <dgm:prSet/>
      <dgm:spPr/>
      <dgm:t>
        <a:bodyPr/>
        <a:lstStyle/>
        <a:p>
          <a:endParaRPr lang="ru-RU"/>
        </a:p>
      </dgm:t>
    </dgm:pt>
    <dgm:pt modelId="{1B68F595-10B8-4A59-B892-7C031C85A993}" type="sibTrans" cxnId="{D63278F3-6091-48AF-9523-18CE9994CB52}">
      <dgm:prSet/>
      <dgm:spPr/>
      <dgm:t>
        <a:bodyPr/>
        <a:lstStyle/>
        <a:p>
          <a:endParaRPr lang="ru-RU"/>
        </a:p>
      </dgm:t>
    </dgm:pt>
    <dgm:pt modelId="{88424AC7-9BC3-4F18-9AD1-D262DE766643}">
      <dgm:prSet phldrT="[Текст]" custT="1"/>
      <dgm:spPr/>
      <dgm:t>
        <a:bodyPr/>
        <a:lstStyle/>
        <a:p>
          <a:r>
            <a:rPr lang="en-US" sz="3000" dirty="0">
              <a:latin typeface="Myriad Pro" panose="020B0503030403020204" pitchFamily="34" charset="0"/>
            </a:rPr>
            <a:t>59 </a:t>
          </a:r>
          <a:r>
            <a:rPr lang="uk-UA" sz="3000" dirty="0">
              <a:latin typeface="Myriad Pro" panose="020B0503030403020204" pitchFamily="34" charset="0"/>
            </a:rPr>
            <a:t>документів треба зібрати</a:t>
          </a:r>
          <a:endParaRPr lang="ru-RU" sz="3000" dirty="0">
            <a:latin typeface="Myriad Pro" panose="020B0503030403020204" pitchFamily="34" charset="0"/>
          </a:endParaRPr>
        </a:p>
      </dgm:t>
    </dgm:pt>
    <dgm:pt modelId="{B29C35D0-CC92-433A-BC72-C9DAA5A28186}" type="parTrans" cxnId="{ABE272B5-EBB1-48C8-8C88-95FCFB4C3940}">
      <dgm:prSet/>
      <dgm:spPr/>
      <dgm:t>
        <a:bodyPr/>
        <a:lstStyle/>
        <a:p>
          <a:endParaRPr lang="ru-RU"/>
        </a:p>
      </dgm:t>
    </dgm:pt>
    <dgm:pt modelId="{BB1CFFF5-8A94-45C5-80C3-5C3538092638}" type="sibTrans" cxnId="{ABE272B5-EBB1-48C8-8C88-95FCFB4C3940}">
      <dgm:prSet/>
      <dgm:spPr/>
      <dgm:t>
        <a:bodyPr/>
        <a:lstStyle/>
        <a:p>
          <a:endParaRPr lang="ru-RU"/>
        </a:p>
      </dgm:t>
    </dgm:pt>
    <dgm:pt modelId="{65438FC9-922D-4B98-B67F-467382B0D13E}">
      <dgm:prSet phldrT="[Текст]" custT="1"/>
      <dgm:spPr/>
      <dgm:t>
        <a:bodyPr/>
        <a:lstStyle/>
        <a:p>
          <a:r>
            <a:rPr lang="en-US" sz="3000" dirty="0">
              <a:latin typeface="Myriad Pro" panose="020B0503030403020204" pitchFamily="34" charset="0"/>
            </a:rPr>
            <a:t>20 </a:t>
          </a:r>
          <a:r>
            <a:rPr lang="ru-RU" sz="3000" dirty="0" err="1">
              <a:latin typeface="Myriad Pro" panose="020B0503030403020204" pitchFamily="34" charset="0"/>
            </a:rPr>
            <a:t>документів</a:t>
          </a:r>
          <a:r>
            <a:rPr lang="uk-UA" sz="3000" dirty="0">
              <a:latin typeface="Myriad Pro" panose="020B0503030403020204" pitchFamily="34" charset="0"/>
            </a:rPr>
            <a:t> отримують в результаті</a:t>
          </a:r>
          <a:endParaRPr lang="ru-RU" sz="3000" dirty="0">
            <a:latin typeface="Myriad Pro" panose="020B0503030403020204" pitchFamily="34" charset="0"/>
          </a:endParaRPr>
        </a:p>
      </dgm:t>
    </dgm:pt>
    <dgm:pt modelId="{CF3E3AF8-3D1C-4DAF-94E8-1B3F5D48DCB1}" type="parTrans" cxnId="{C3496912-76AD-49E3-B544-3D6F76059D9A}">
      <dgm:prSet/>
      <dgm:spPr/>
      <dgm:t>
        <a:bodyPr/>
        <a:lstStyle/>
        <a:p>
          <a:endParaRPr lang="ru-RU"/>
        </a:p>
      </dgm:t>
    </dgm:pt>
    <dgm:pt modelId="{AB885444-15F7-44C8-893B-3FA0E251DA02}" type="sibTrans" cxnId="{C3496912-76AD-49E3-B544-3D6F76059D9A}">
      <dgm:prSet/>
      <dgm:spPr/>
      <dgm:t>
        <a:bodyPr/>
        <a:lstStyle/>
        <a:p>
          <a:endParaRPr lang="ru-RU"/>
        </a:p>
      </dgm:t>
    </dgm:pt>
    <dgm:pt modelId="{0E0523A7-802B-4B37-A109-77DB5CC35223}" type="pres">
      <dgm:prSet presAssocID="{BEFEC99E-9E44-4A2E-B695-FBC297E61ADB}" presName="Name0" presStyleCnt="0">
        <dgm:presLayoutVars>
          <dgm:dir/>
          <dgm:resizeHandles val="exact"/>
        </dgm:presLayoutVars>
      </dgm:prSet>
      <dgm:spPr/>
    </dgm:pt>
    <dgm:pt modelId="{15A21D44-34B1-46F6-B7E2-7C19E60B57FC}" type="pres">
      <dgm:prSet presAssocID="{29843C02-2508-428D-A6F3-19E14C9089F9}" presName="Name5" presStyleLbl="vennNode1" presStyleIdx="0" presStyleCnt="3">
        <dgm:presLayoutVars>
          <dgm:bulletEnabled val="1"/>
        </dgm:presLayoutVars>
      </dgm:prSet>
      <dgm:spPr/>
    </dgm:pt>
    <dgm:pt modelId="{FB38A274-9A22-4439-A99F-1F18BB4D6A03}" type="pres">
      <dgm:prSet presAssocID="{1B68F595-10B8-4A59-B892-7C031C85A993}" presName="space" presStyleCnt="0"/>
      <dgm:spPr/>
    </dgm:pt>
    <dgm:pt modelId="{6352FBF7-7ED7-4A5B-86D5-3E6DEF218194}" type="pres">
      <dgm:prSet presAssocID="{88424AC7-9BC3-4F18-9AD1-D262DE766643}" presName="Name5" presStyleLbl="vennNode1" presStyleIdx="1" presStyleCnt="3">
        <dgm:presLayoutVars>
          <dgm:bulletEnabled val="1"/>
        </dgm:presLayoutVars>
      </dgm:prSet>
      <dgm:spPr/>
    </dgm:pt>
    <dgm:pt modelId="{126165F8-17F4-426C-A3B3-6C6A78DB91F9}" type="pres">
      <dgm:prSet presAssocID="{BB1CFFF5-8A94-45C5-80C3-5C3538092638}" presName="space" presStyleCnt="0"/>
      <dgm:spPr/>
    </dgm:pt>
    <dgm:pt modelId="{0DD1EE06-F7EB-4150-8FCE-9F1AC3D4785E}" type="pres">
      <dgm:prSet presAssocID="{65438FC9-922D-4B98-B67F-467382B0D13E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8ADF303-8972-41E2-A235-6B0EC84830CE}" type="presOf" srcId="{29843C02-2508-428D-A6F3-19E14C9089F9}" destId="{15A21D44-34B1-46F6-B7E2-7C19E60B57FC}" srcOrd="0" destOrd="0" presId="urn:microsoft.com/office/officeart/2005/8/layout/venn3"/>
    <dgm:cxn modelId="{C3496912-76AD-49E3-B544-3D6F76059D9A}" srcId="{BEFEC99E-9E44-4A2E-B695-FBC297E61ADB}" destId="{65438FC9-922D-4B98-B67F-467382B0D13E}" srcOrd="2" destOrd="0" parTransId="{CF3E3AF8-3D1C-4DAF-94E8-1B3F5D48DCB1}" sibTransId="{AB885444-15F7-44C8-893B-3FA0E251DA02}"/>
    <dgm:cxn modelId="{E50F8864-35AB-411B-8BD1-C33FDA17FA09}" type="presOf" srcId="{BEFEC99E-9E44-4A2E-B695-FBC297E61ADB}" destId="{0E0523A7-802B-4B37-A109-77DB5CC35223}" srcOrd="0" destOrd="0" presId="urn:microsoft.com/office/officeart/2005/8/layout/venn3"/>
    <dgm:cxn modelId="{9809EB4F-C730-4FC0-85D7-B7261F0E0391}" type="presOf" srcId="{65438FC9-922D-4B98-B67F-467382B0D13E}" destId="{0DD1EE06-F7EB-4150-8FCE-9F1AC3D4785E}" srcOrd="0" destOrd="0" presId="urn:microsoft.com/office/officeart/2005/8/layout/venn3"/>
    <dgm:cxn modelId="{38DE9A9B-B23E-4B90-8DF6-7D200D25F4D5}" type="presOf" srcId="{88424AC7-9BC3-4F18-9AD1-D262DE766643}" destId="{6352FBF7-7ED7-4A5B-86D5-3E6DEF218194}" srcOrd="0" destOrd="0" presId="urn:microsoft.com/office/officeart/2005/8/layout/venn3"/>
    <dgm:cxn modelId="{ABE272B5-EBB1-48C8-8C88-95FCFB4C3940}" srcId="{BEFEC99E-9E44-4A2E-B695-FBC297E61ADB}" destId="{88424AC7-9BC3-4F18-9AD1-D262DE766643}" srcOrd="1" destOrd="0" parTransId="{B29C35D0-CC92-433A-BC72-C9DAA5A28186}" sibTransId="{BB1CFFF5-8A94-45C5-80C3-5C3538092638}"/>
    <dgm:cxn modelId="{D63278F3-6091-48AF-9523-18CE9994CB52}" srcId="{BEFEC99E-9E44-4A2E-B695-FBC297E61ADB}" destId="{29843C02-2508-428D-A6F3-19E14C9089F9}" srcOrd="0" destOrd="0" parTransId="{7986ECE3-46C6-41E9-9767-346561FAE6E8}" sibTransId="{1B68F595-10B8-4A59-B892-7C031C85A993}"/>
    <dgm:cxn modelId="{A0BDB38E-BD05-4E16-8BCD-972466FAC2BC}" type="presParOf" srcId="{0E0523A7-802B-4B37-A109-77DB5CC35223}" destId="{15A21D44-34B1-46F6-B7E2-7C19E60B57FC}" srcOrd="0" destOrd="0" presId="urn:microsoft.com/office/officeart/2005/8/layout/venn3"/>
    <dgm:cxn modelId="{CEDC0594-824D-4124-8A31-D126047AEDF7}" type="presParOf" srcId="{0E0523A7-802B-4B37-A109-77DB5CC35223}" destId="{FB38A274-9A22-4439-A99F-1F18BB4D6A03}" srcOrd="1" destOrd="0" presId="urn:microsoft.com/office/officeart/2005/8/layout/venn3"/>
    <dgm:cxn modelId="{5044B7C3-8863-4469-8CD0-CC4F17EC3339}" type="presParOf" srcId="{0E0523A7-802B-4B37-A109-77DB5CC35223}" destId="{6352FBF7-7ED7-4A5B-86D5-3E6DEF218194}" srcOrd="2" destOrd="0" presId="urn:microsoft.com/office/officeart/2005/8/layout/venn3"/>
    <dgm:cxn modelId="{8C755B37-D1D9-4C86-A4C6-85CA54EB0BA0}" type="presParOf" srcId="{0E0523A7-802B-4B37-A109-77DB5CC35223}" destId="{126165F8-17F4-426C-A3B3-6C6A78DB91F9}" srcOrd="3" destOrd="0" presId="urn:microsoft.com/office/officeart/2005/8/layout/venn3"/>
    <dgm:cxn modelId="{6B3F170C-C2DA-4BD9-9908-576C04753240}" type="presParOf" srcId="{0E0523A7-802B-4B37-A109-77DB5CC35223}" destId="{0DD1EE06-F7EB-4150-8FCE-9F1AC3D4785E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5FD51-217C-49AD-B682-413D6AC7EA14}">
      <dsp:nvSpPr>
        <dsp:cNvPr id="0" name=""/>
        <dsp:cNvSpPr/>
      </dsp:nvSpPr>
      <dsp:spPr>
        <a:xfrm>
          <a:off x="1952804" y="49708"/>
          <a:ext cx="2151138" cy="3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Еко</a:t>
          </a:r>
          <a:endParaRPr lang="ru-RU" sz="1800" kern="1200" dirty="0"/>
        </a:p>
      </dsp:txBody>
      <dsp:txXfrm>
        <a:off x="1952804" y="49708"/>
        <a:ext cx="2151138" cy="322670"/>
      </dsp:txXfrm>
    </dsp:sp>
    <dsp:sp modelId="{877A85DB-0B90-476A-AC8F-E7F810D5E8B6}">
      <dsp:nvSpPr>
        <dsp:cNvPr id="0" name=""/>
        <dsp:cNvSpPr/>
      </dsp:nvSpPr>
      <dsp:spPr>
        <a:xfrm>
          <a:off x="1952804" y="436333"/>
          <a:ext cx="2151138" cy="21511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830C9-2BF0-4B1E-94A2-90BBE71AB4C1}">
      <dsp:nvSpPr>
        <dsp:cNvPr id="0" name=""/>
        <dsp:cNvSpPr/>
      </dsp:nvSpPr>
      <dsp:spPr>
        <a:xfrm>
          <a:off x="4331336" y="49708"/>
          <a:ext cx="2151138" cy="3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Bio</a:t>
          </a:r>
          <a:endParaRPr lang="ru-RU" sz="1800" kern="1200" dirty="0"/>
        </a:p>
      </dsp:txBody>
      <dsp:txXfrm>
        <a:off x="4331336" y="49708"/>
        <a:ext cx="2151138" cy="322670"/>
      </dsp:txXfrm>
    </dsp:sp>
    <dsp:sp modelId="{20E32063-1FC7-428F-8ACE-8CBC55F080E7}">
      <dsp:nvSpPr>
        <dsp:cNvPr id="0" name=""/>
        <dsp:cNvSpPr/>
      </dsp:nvSpPr>
      <dsp:spPr>
        <a:xfrm>
          <a:off x="4331336" y="436333"/>
          <a:ext cx="2151138" cy="215113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123DC-521D-45A5-87C2-232B2D7F843A}">
      <dsp:nvSpPr>
        <dsp:cNvPr id="0" name=""/>
        <dsp:cNvSpPr/>
      </dsp:nvSpPr>
      <dsp:spPr>
        <a:xfrm>
          <a:off x="1952804" y="2802586"/>
          <a:ext cx="2151138" cy="3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Натуральний</a:t>
          </a:r>
          <a:endParaRPr lang="ru-RU" sz="1800" kern="1200" dirty="0"/>
        </a:p>
      </dsp:txBody>
      <dsp:txXfrm>
        <a:off x="1952804" y="2802586"/>
        <a:ext cx="2151138" cy="322670"/>
      </dsp:txXfrm>
    </dsp:sp>
    <dsp:sp modelId="{6C83BA94-7920-40EE-8DD8-265D917C7C17}">
      <dsp:nvSpPr>
        <dsp:cNvPr id="0" name=""/>
        <dsp:cNvSpPr/>
      </dsp:nvSpPr>
      <dsp:spPr>
        <a:xfrm>
          <a:off x="1952804" y="3189211"/>
          <a:ext cx="2151138" cy="21511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AE5E8-CDBC-4967-BE8A-E3028668E27B}">
      <dsp:nvSpPr>
        <dsp:cNvPr id="0" name=""/>
        <dsp:cNvSpPr/>
      </dsp:nvSpPr>
      <dsp:spPr>
        <a:xfrm>
          <a:off x="4331336" y="2802586"/>
          <a:ext cx="2151138" cy="32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858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Фермерський</a:t>
          </a:r>
          <a:endParaRPr lang="ru-RU" sz="1800" kern="1200" dirty="0"/>
        </a:p>
      </dsp:txBody>
      <dsp:txXfrm>
        <a:off x="4331336" y="2802586"/>
        <a:ext cx="2151138" cy="322670"/>
      </dsp:txXfrm>
    </dsp:sp>
    <dsp:sp modelId="{F0AB0E98-1F79-44BD-A6CE-337FD9B5614F}">
      <dsp:nvSpPr>
        <dsp:cNvPr id="0" name=""/>
        <dsp:cNvSpPr/>
      </dsp:nvSpPr>
      <dsp:spPr>
        <a:xfrm>
          <a:off x="4331336" y="3189211"/>
          <a:ext cx="2151138" cy="215113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E5996-F777-4915-8AE4-297ACB9C9D3A}">
      <dsp:nvSpPr>
        <dsp:cNvPr id="0" name=""/>
        <dsp:cNvSpPr/>
      </dsp:nvSpPr>
      <dsp:spPr>
        <a:xfrm rot="5400000">
          <a:off x="535026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B622-AE69-4FD6-97F6-FAC8DF9E6D6F}">
      <dsp:nvSpPr>
        <dsp:cNvPr id="0" name=""/>
        <dsp:cNvSpPr/>
      </dsp:nvSpPr>
      <dsp:spPr>
        <a:xfrm>
          <a:off x="225179" y="25930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800" kern="1200" dirty="0">
              <a:latin typeface="Myriad Pro" panose="020B0503030403020204" pitchFamily="34" charset="0"/>
            </a:rPr>
            <a:t>20</a:t>
          </a:r>
          <a:endParaRPr lang="ru-RU" sz="5800" kern="1200" dirty="0">
            <a:latin typeface="Myriad Pro" panose="020B0503030403020204" pitchFamily="34" charset="0"/>
          </a:endParaRPr>
        </a:p>
      </dsp:txBody>
      <dsp:txXfrm>
        <a:off x="292463" y="93214"/>
        <a:ext cx="1834184" cy="1243494"/>
      </dsp:txXfrm>
    </dsp:sp>
    <dsp:sp modelId="{B005465F-E5D7-46E5-B8CD-193C9DCD1707}">
      <dsp:nvSpPr>
        <dsp:cNvPr id="0" name=""/>
        <dsp:cNvSpPr/>
      </dsp:nvSpPr>
      <dsp:spPr>
        <a:xfrm>
          <a:off x="2319264" y="157360"/>
          <a:ext cx="3752707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>
              <a:latin typeface="Myriad Pro" panose="020B0503030403020204" pitchFamily="34" charset="0"/>
            </a:rPr>
            <a:t>М</a:t>
          </a:r>
          <a:r>
            <a:rPr lang="uk-UA" sz="2100" kern="1200" dirty="0" err="1">
              <a:latin typeface="Myriad Pro" panose="020B0503030403020204" pitchFamily="34" charset="0"/>
            </a:rPr>
            <a:t>ісце</a:t>
          </a:r>
          <a:r>
            <a:rPr lang="uk-UA" sz="2100" kern="1200" dirty="0">
              <a:latin typeface="Myriad Pro" panose="020B0503030403020204" pitchFamily="34" charset="0"/>
            </a:rPr>
            <a:t> в</a:t>
          </a:r>
          <a:r>
            <a:rPr lang="en-US" sz="2100" kern="1200" dirty="0">
              <a:latin typeface="Myriad Pro" panose="020B0503030403020204" pitchFamily="34" charset="0"/>
            </a:rPr>
            <a:t> </a:t>
          </a:r>
          <a:r>
            <a:rPr lang="ru-RU" sz="2100" kern="1200" dirty="0" err="1">
              <a:latin typeface="Myriad Pro" panose="020B0503030403020204" pitchFamily="34" charset="0"/>
            </a:rPr>
            <a:t>св</a:t>
          </a:r>
          <a:r>
            <a:rPr lang="uk-UA" sz="2100" kern="1200" dirty="0">
              <a:latin typeface="Myriad Pro" panose="020B0503030403020204" pitchFamily="34" charset="0"/>
            </a:rPr>
            <a:t>іті за сертифікованими землями під органічне виробництво </a:t>
          </a:r>
          <a:endParaRPr lang="ru-RU" sz="2100" kern="1200" dirty="0">
            <a:latin typeface="Myriad Pro" panose="020B0503030403020204" pitchFamily="34" charset="0"/>
          </a:endParaRPr>
        </a:p>
      </dsp:txBody>
      <dsp:txXfrm>
        <a:off x="2319264" y="157360"/>
        <a:ext cx="3752707" cy="1113811"/>
      </dsp:txXfrm>
    </dsp:sp>
    <dsp:sp modelId="{D77608B7-0A60-486F-AFB3-4CF90C684FCD}">
      <dsp:nvSpPr>
        <dsp:cNvPr id="0" name=""/>
        <dsp:cNvSpPr/>
      </dsp:nvSpPr>
      <dsp:spPr>
        <a:xfrm rot="5400000">
          <a:off x="2724329" y="287036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21D4C-D087-4DD2-AEDE-2A87C39F97CE}">
      <dsp:nvSpPr>
        <dsp:cNvPr id="0" name=""/>
        <dsp:cNvSpPr/>
      </dsp:nvSpPr>
      <dsp:spPr>
        <a:xfrm>
          <a:off x="2414482" y="1573950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Myriad Pro" panose="020B0503030403020204" pitchFamily="34" charset="0"/>
            </a:rPr>
            <a:t>20%</a:t>
          </a:r>
          <a:endParaRPr lang="ru-RU" sz="5800" kern="1200" dirty="0">
            <a:latin typeface="Myriad Pro" panose="020B0503030403020204" pitchFamily="34" charset="0"/>
          </a:endParaRPr>
        </a:p>
      </dsp:txBody>
      <dsp:txXfrm>
        <a:off x="2481766" y="1641234"/>
        <a:ext cx="1834184" cy="1243494"/>
      </dsp:txXfrm>
    </dsp:sp>
    <dsp:sp modelId="{F70C40E1-4898-41DD-A7EA-FF2E268EF36D}">
      <dsp:nvSpPr>
        <dsp:cNvPr id="0" name=""/>
        <dsp:cNvSpPr/>
      </dsp:nvSpPr>
      <dsp:spPr>
        <a:xfrm>
          <a:off x="4483108" y="1705379"/>
          <a:ext cx="3160079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>
              <a:latin typeface="Myriad Pro" panose="020B0503030403020204" pitchFamily="34" charset="0"/>
            </a:rPr>
            <a:t>Однак, це тільки 20% від відповідного показника в Іспанії </a:t>
          </a:r>
          <a:endParaRPr lang="ru-RU" sz="2100" kern="1200" dirty="0">
            <a:latin typeface="Myriad Pro" panose="020B0503030403020204" pitchFamily="34" charset="0"/>
          </a:endParaRPr>
        </a:p>
      </dsp:txBody>
      <dsp:txXfrm>
        <a:off x="4483108" y="1705379"/>
        <a:ext cx="3160079" cy="1113811"/>
      </dsp:txXfrm>
    </dsp:sp>
    <dsp:sp modelId="{458A6F5F-EA79-40E3-ADC9-09D41320BFCA}">
      <dsp:nvSpPr>
        <dsp:cNvPr id="0" name=""/>
        <dsp:cNvSpPr/>
      </dsp:nvSpPr>
      <dsp:spPr>
        <a:xfrm>
          <a:off x="4603785" y="3121969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Myriad Pro" panose="020B0503030403020204" pitchFamily="34" charset="0"/>
            </a:rPr>
            <a:t>1%</a:t>
          </a:r>
          <a:endParaRPr lang="ru-RU" sz="5800" kern="1200" dirty="0">
            <a:latin typeface="Myriad Pro" panose="020B0503030403020204" pitchFamily="34" charset="0"/>
          </a:endParaRPr>
        </a:p>
      </dsp:txBody>
      <dsp:txXfrm>
        <a:off x="4671069" y="3189253"/>
        <a:ext cx="1834184" cy="1243494"/>
      </dsp:txXfrm>
    </dsp:sp>
    <dsp:sp modelId="{85F76C56-5564-4099-983F-7C9BEFBD8CE5}">
      <dsp:nvSpPr>
        <dsp:cNvPr id="0" name=""/>
        <dsp:cNvSpPr/>
      </dsp:nvSpPr>
      <dsp:spPr>
        <a:xfrm>
          <a:off x="6572537" y="3253399"/>
          <a:ext cx="1431882" cy="111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kern="1200" dirty="0" err="1">
              <a:latin typeface="Myriad Pro" panose="020B0503030403020204" pitchFamily="34" charset="0"/>
            </a:rPr>
            <a:t>Від</a:t>
          </a:r>
          <a:r>
            <a:rPr lang="ru-RU" sz="2100" kern="1200" dirty="0">
              <a:latin typeface="Myriad Pro" panose="020B0503030403020204" pitchFamily="34" charset="0"/>
            </a:rPr>
            <a:t> </a:t>
          </a:r>
          <a:r>
            <a:rPr lang="ru-RU" sz="2100" kern="1200" dirty="0" err="1">
              <a:latin typeface="Myriad Pro" panose="020B0503030403020204" pitchFamily="34" charset="0"/>
            </a:rPr>
            <a:t>усіх</a:t>
          </a:r>
          <a:r>
            <a:rPr lang="ru-RU" sz="2100" kern="1200" dirty="0">
              <a:latin typeface="Myriad Pro" panose="020B0503030403020204" pitchFamily="34" charset="0"/>
            </a:rPr>
            <a:t> с/г земель </a:t>
          </a:r>
          <a:r>
            <a:rPr lang="ru-RU" sz="2100" kern="1200" dirty="0" err="1">
              <a:latin typeface="Myriad Pro" panose="020B0503030403020204" pitchFamily="34" charset="0"/>
            </a:rPr>
            <a:t>України</a:t>
          </a:r>
          <a:endParaRPr lang="ru-RU" sz="2100" kern="1200" dirty="0">
            <a:latin typeface="Myriad Pro" panose="020B0503030403020204" pitchFamily="34" charset="0"/>
          </a:endParaRPr>
        </a:p>
      </dsp:txBody>
      <dsp:txXfrm>
        <a:off x="6572537" y="3253399"/>
        <a:ext cx="1431882" cy="1113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9776E-4144-4950-A17E-2A78A7379567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Myriad Pro" panose="020B0503030403020204" pitchFamily="34" charset="0"/>
            </a:rPr>
            <a:t>0</a:t>
          </a:r>
          <a:r>
            <a:rPr lang="en-US" sz="2500" kern="1200" dirty="0">
              <a:latin typeface="Myriad Pro" panose="020B0503030403020204" pitchFamily="34" charset="0"/>
            </a:rPr>
            <a:t> – </a:t>
          </a:r>
          <a:r>
            <a:rPr lang="uk-UA" sz="2500" kern="1200" dirty="0">
              <a:latin typeface="Myriad Pro" panose="020B0503030403020204" pitchFamily="34" charset="0"/>
            </a:rPr>
            <a:t>органів сертифікації за українським законодавством</a:t>
          </a:r>
          <a:endParaRPr lang="ru-RU" sz="2500" kern="1200" dirty="0">
            <a:latin typeface="Myriad Pro" panose="020B0503030403020204" pitchFamily="34" charset="0"/>
          </a:endParaRPr>
        </a:p>
      </dsp:txBody>
      <dsp:txXfrm rot="10800000">
        <a:off x="1743264" y="3357"/>
        <a:ext cx="5290281" cy="729613"/>
      </dsp:txXfrm>
    </dsp:sp>
    <dsp:sp modelId="{9799F342-4DCE-4735-ABC5-05B8A5D319FF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B9AD44-3611-456C-A03C-447E20175276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Myriad Pro" panose="020B0503030403020204" pitchFamily="34" charset="0"/>
            </a:rPr>
            <a:t>0</a:t>
          </a:r>
          <a:r>
            <a:rPr lang="en-US" sz="2500" kern="1200" dirty="0">
              <a:latin typeface="Myriad Pro" panose="020B0503030403020204" pitchFamily="34" charset="0"/>
            </a:rPr>
            <a:t> –</a:t>
          </a:r>
          <a:r>
            <a:rPr lang="ru-RU" sz="2500" kern="1200" dirty="0">
              <a:latin typeface="Myriad Pro" panose="020B0503030403020204" pitchFamily="34" charset="0"/>
            </a:rPr>
            <a:t> </a:t>
          </a:r>
          <a:r>
            <a:rPr lang="ru-RU" sz="2500" kern="1200" dirty="0" err="1">
              <a:latin typeface="Myriad Pro" panose="020B0503030403020204" pitchFamily="34" charset="0"/>
            </a:rPr>
            <a:t>виробників</a:t>
          </a:r>
          <a:r>
            <a:rPr lang="ru-RU" sz="2500" kern="1200" dirty="0">
              <a:latin typeface="Myriad Pro" panose="020B0503030403020204" pitchFamily="34" charset="0"/>
            </a:rPr>
            <a:t> за </a:t>
          </a:r>
          <a:r>
            <a:rPr lang="ru-RU" sz="2500" kern="1200" dirty="0" err="1">
              <a:latin typeface="Myriad Pro" panose="020B0503030403020204" pitchFamily="34" charset="0"/>
            </a:rPr>
            <a:t>українським</a:t>
          </a:r>
          <a:r>
            <a:rPr lang="ru-RU" sz="2500" kern="1200" dirty="0">
              <a:latin typeface="Myriad Pro" panose="020B0503030403020204" pitchFamily="34" charset="0"/>
            </a:rPr>
            <a:t> </a:t>
          </a:r>
          <a:r>
            <a:rPr lang="ru-RU" sz="2500" kern="1200" dirty="0" err="1">
              <a:latin typeface="Myriad Pro" panose="020B0503030403020204" pitchFamily="34" charset="0"/>
            </a:rPr>
            <a:t>законодавством</a:t>
          </a:r>
          <a:endParaRPr lang="ru-RU" sz="2500" kern="1200" dirty="0">
            <a:latin typeface="Myriad Pro" panose="020B0503030403020204" pitchFamily="34" charset="0"/>
          </a:endParaRPr>
        </a:p>
      </dsp:txBody>
      <dsp:txXfrm rot="10800000">
        <a:off x="1743264" y="950766"/>
        <a:ext cx="5290281" cy="729613"/>
      </dsp:txXfrm>
    </dsp:sp>
    <dsp:sp modelId="{94F0BA5B-A0D4-40B1-905F-FAC7E2688E6B}">
      <dsp:nvSpPr>
        <dsp:cNvPr id="0" name=""/>
        <dsp:cNvSpPr/>
      </dsp:nvSpPr>
      <dsp:spPr>
        <a:xfrm>
          <a:off x="1196054" y="950766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309DB-C8F0-4E37-B0B9-C7F71323028A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Myriad Pro" panose="020B0503030403020204" pitchFamily="34" charset="0"/>
            </a:rPr>
            <a:t>0</a:t>
          </a:r>
          <a:r>
            <a:rPr lang="en-US" sz="3300" kern="1200" dirty="0">
              <a:latin typeface="Myriad Pro" panose="020B0503030403020204" pitchFamily="34" charset="0"/>
            </a:rPr>
            <a:t> –</a:t>
          </a:r>
          <a:r>
            <a:rPr lang="ru-RU" sz="3300" kern="1200" dirty="0">
              <a:latin typeface="Myriad Pro" panose="020B0503030403020204" pitchFamily="34" charset="0"/>
            </a:rPr>
            <a:t> </a:t>
          </a:r>
          <a:r>
            <a:rPr lang="ru-RU" sz="2500" kern="1200" dirty="0" err="1">
              <a:latin typeface="Myriad Pro" panose="020B0503030403020204" pitchFamily="34" charset="0"/>
            </a:rPr>
            <a:t>інформації</a:t>
          </a:r>
          <a:r>
            <a:rPr lang="ru-RU" sz="2500" kern="1200" dirty="0">
              <a:latin typeface="Myriad Pro" panose="020B0503030403020204" pitchFamily="34" charset="0"/>
            </a:rPr>
            <a:t> про </a:t>
          </a:r>
          <a:r>
            <a:rPr lang="ru-RU" sz="2500" kern="1200" dirty="0" err="1">
              <a:latin typeface="Myriad Pro" panose="020B0503030403020204" pitchFamily="34" charset="0"/>
            </a:rPr>
            <a:t>кількість</a:t>
          </a:r>
          <a:r>
            <a:rPr lang="ru-RU" sz="2500" kern="1200" dirty="0">
              <a:latin typeface="Myriad Pro" panose="020B0503030403020204" pitchFamily="34" charset="0"/>
            </a:rPr>
            <a:t> </a:t>
          </a:r>
          <a:r>
            <a:rPr lang="ru-RU" sz="2500" kern="1200" dirty="0" err="1">
              <a:latin typeface="Myriad Pro" panose="020B0503030403020204" pitchFamily="34" charset="0"/>
            </a:rPr>
            <a:t>органічної</a:t>
          </a:r>
          <a:r>
            <a:rPr lang="ru-RU" sz="2500" kern="1200" dirty="0">
              <a:latin typeface="Myriad Pro" panose="020B0503030403020204" pitchFamily="34" charset="0"/>
            </a:rPr>
            <a:t> </a:t>
          </a:r>
          <a:r>
            <a:rPr lang="ru-RU" sz="2500" kern="1200" dirty="0" err="1">
              <a:latin typeface="Myriad Pro" panose="020B0503030403020204" pitchFamily="34" charset="0"/>
            </a:rPr>
            <a:t>продукції</a:t>
          </a:r>
          <a:r>
            <a:rPr lang="ru-RU" sz="2500" kern="1200" dirty="0">
              <a:latin typeface="Myriad Pro" panose="020B0503030403020204" pitchFamily="34" charset="0"/>
            </a:rPr>
            <a:t> в </a:t>
          </a:r>
          <a:r>
            <a:rPr lang="ru-RU" sz="2500" kern="1200" dirty="0" err="1">
              <a:latin typeface="Myriad Pro" panose="020B0503030403020204" pitchFamily="34" charset="0"/>
            </a:rPr>
            <a:t>обігу</a:t>
          </a:r>
          <a:endParaRPr lang="ru-RU" sz="3300" kern="1200" dirty="0">
            <a:latin typeface="Myriad Pro" panose="020B0503030403020204" pitchFamily="34" charset="0"/>
          </a:endParaRPr>
        </a:p>
      </dsp:txBody>
      <dsp:txXfrm rot="10800000">
        <a:off x="1743264" y="1898174"/>
        <a:ext cx="5290281" cy="729613"/>
      </dsp:txXfrm>
    </dsp:sp>
    <dsp:sp modelId="{D17D29AF-5E93-4EC8-B48E-E7DB796E8BE9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2D96A8-8ABC-46AC-88B0-17321EBB9001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latin typeface="Myriad Pro" panose="020B0503030403020204" pitchFamily="34" charset="0"/>
            </a:rPr>
            <a:t>0</a:t>
          </a:r>
          <a:r>
            <a:rPr lang="uk-UA" sz="2500" kern="1200" dirty="0">
              <a:latin typeface="Myriad Pro" panose="020B0503030403020204" pitchFamily="34" charset="0"/>
            </a:rPr>
            <a:t> – </a:t>
          </a:r>
          <a:r>
            <a:rPr lang="uk-UA" sz="2500" kern="1200" dirty="0" err="1">
              <a:latin typeface="Myriad Pro" panose="020B0503030403020204" pitchFamily="34" charset="0"/>
            </a:rPr>
            <a:t>маркерованої</a:t>
          </a:r>
          <a:r>
            <a:rPr lang="uk-UA" sz="2500" kern="1200" dirty="0">
              <a:latin typeface="Myriad Pro" panose="020B0503030403020204" pitchFamily="34" charset="0"/>
            </a:rPr>
            <a:t> продукції за українським законодавством</a:t>
          </a:r>
          <a:endParaRPr lang="ru-RU" sz="2500" kern="1200" dirty="0">
            <a:latin typeface="Myriad Pro" panose="020B0503030403020204" pitchFamily="34" charset="0"/>
          </a:endParaRPr>
        </a:p>
      </dsp:txBody>
      <dsp:txXfrm rot="10800000">
        <a:off x="1743264" y="2845583"/>
        <a:ext cx="5290281" cy="729613"/>
      </dsp:txXfrm>
    </dsp:sp>
    <dsp:sp modelId="{9EA0869F-AD39-4902-9AE0-7BB69B49737C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42CDA-95A3-49BD-A33E-A9712E55ED4C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Myriad Pro" panose="020B0503030403020204" pitchFamily="34" charset="0"/>
            </a:rPr>
            <a:t>0</a:t>
          </a:r>
          <a:r>
            <a:rPr lang="en-US" sz="2400" kern="1200" dirty="0">
              <a:latin typeface="Myriad Pro" panose="020B0503030403020204" pitchFamily="34" charset="0"/>
            </a:rPr>
            <a:t> – </a:t>
          </a:r>
          <a:r>
            <a:rPr lang="ru-RU" sz="2400" kern="1200" dirty="0" err="1">
              <a:latin typeface="Myriad Pro" panose="020B0503030403020204" pitchFamily="34" charset="0"/>
            </a:rPr>
            <a:t>виявлених</a:t>
          </a:r>
          <a:r>
            <a:rPr lang="ru-RU" sz="2400" kern="1200" dirty="0">
              <a:latin typeface="Myriad Pro" panose="020B0503030403020204" pitchFamily="34" charset="0"/>
            </a:rPr>
            <a:t> </a:t>
          </a:r>
          <a:r>
            <a:rPr lang="ru-RU" sz="2400" kern="1200" dirty="0" err="1">
              <a:latin typeface="Myriad Pro" panose="020B0503030403020204" pitchFamily="34" charset="0"/>
            </a:rPr>
            <a:t>випадк</a:t>
          </a:r>
          <a:r>
            <a:rPr lang="uk-UA" sz="2400" kern="1200" dirty="0" err="1">
              <a:latin typeface="Myriad Pro" panose="020B0503030403020204" pitchFamily="34" charset="0"/>
            </a:rPr>
            <a:t>ів</a:t>
          </a:r>
          <a:r>
            <a:rPr lang="uk-UA" sz="2400" kern="1200" dirty="0">
              <a:latin typeface="Myriad Pro" panose="020B0503030403020204" pitchFamily="34" charset="0"/>
            </a:rPr>
            <a:t> фальсифікації органічної продукції</a:t>
          </a:r>
          <a:endParaRPr lang="ru-RU" sz="2400" kern="1200" dirty="0">
            <a:latin typeface="Myriad Pro" panose="020B0503030403020204" pitchFamily="34" charset="0"/>
          </a:endParaRPr>
        </a:p>
      </dsp:txBody>
      <dsp:txXfrm rot="10800000">
        <a:off x="1743264" y="3792991"/>
        <a:ext cx="5290281" cy="729613"/>
      </dsp:txXfrm>
    </dsp:sp>
    <dsp:sp modelId="{61E19F1B-672B-4C26-B47E-4D6292AC326C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1D44-34B1-46F6-B7E2-7C19E60B57FC}">
      <dsp:nvSpPr>
        <dsp:cNvPr id="0" name=""/>
        <dsp:cNvSpPr/>
      </dsp:nvSpPr>
      <dsp:spPr>
        <a:xfrm>
          <a:off x="3616" y="681757"/>
          <a:ext cx="3162448" cy="3162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38100" rIns="17404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>
              <a:latin typeface="Myriad Pro" panose="020B0503030403020204" pitchFamily="34" charset="0"/>
            </a:rPr>
            <a:t>22 процедури</a:t>
          </a:r>
          <a:endParaRPr lang="ru-RU" sz="3000" kern="1200" dirty="0">
            <a:latin typeface="Myriad Pro" panose="020B0503030403020204" pitchFamily="34" charset="0"/>
          </a:endParaRPr>
        </a:p>
      </dsp:txBody>
      <dsp:txXfrm>
        <a:off x="466746" y="1144887"/>
        <a:ext cx="2236188" cy="2236188"/>
      </dsp:txXfrm>
    </dsp:sp>
    <dsp:sp modelId="{6352FBF7-7ED7-4A5B-86D5-3E6DEF218194}">
      <dsp:nvSpPr>
        <dsp:cNvPr id="0" name=""/>
        <dsp:cNvSpPr/>
      </dsp:nvSpPr>
      <dsp:spPr>
        <a:xfrm>
          <a:off x="2533575" y="681757"/>
          <a:ext cx="3162448" cy="3162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38100" rIns="17404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Myriad Pro" panose="020B0503030403020204" pitchFamily="34" charset="0"/>
            </a:rPr>
            <a:t>59 </a:t>
          </a:r>
          <a:r>
            <a:rPr lang="uk-UA" sz="3000" kern="1200" dirty="0">
              <a:latin typeface="Myriad Pro" panose="020B0503030403020204" pitchFamily="34" charset="0"/>
            </a:rPr>
            <a:t>документів треба зібрати</a:t>
          </a:r>
          <a:endParaRPr lang="ru-RU" sz="3000" kern="1200" dirty="0">
            <a:latin typeface="Myriad Pro" panose="020B0503030403020204" pitchFamily="34" charset="0"/>
          </a:endParaRPr>
        </a:p>
      </dsp:txBody>
      <dsp:txXfrm>
        <a:off x="2996705" y="1144887"/>
        <a:ext cx="2236188" cy="2236188"/>
      </dsp:txXfrm>
    </dsp:sp>
    <dsp:sp modelId="{0DD1EE06-F7EB-4150-8FCE-9F1AC3D4785E}">
      <dsp:nvSpPr>
        <dsp:cNvPr id="0" name=""/>
        <dsp:cNvSpPr/>
      </dsp:nvSpPr>
      <dsp:spPr>
        <a:xfrm>
          <a:off x="5063534" y="681757"/>
          <a:ext cx="3162448" cy="31624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4040" tIns="38100" rIns="17404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Myriad Pro" panose="020B0503030403020204" pitchFamily="34" charset="0"/>
            </a:rPr>
            <a:t>20 </a:t>
          </a:r>
          <a:r>
            <a:rPr lang="ru-RU" sz="3000" kern="1200" dirty="0" err="1">
              <a:latin typeface="Myriad Pro" panose="020B0503030403020204" pitchFamily="34" charset="0"/>
            </a:rPr>
            <a:t>документів</a:t>
          </a:r>
          <a:r>
            <a:rPr lang="uk-UA" sz="3000" kern="1200" dirty="0">
              <a:latin typeface="Myriad Pro" panose="020B0503030403020204" pitchFamily="34" charset="0"/>
            </a:rPr>
            <a:t> отримують в результаті</a:t>
          </a:r>
          <a:endParaRPr lang="ru-RU" sz="3000" kern="1200" dirty="0">
            <a:latin typeface="Myriad Pro" panose="020B0503030403020204" pitchFamily="34" charset="0"/>
          </a:endParaRPr>
        </a:p>
      </dsp:txBody>
      <dsp:txXfrm>
        <a:off x="5526664" y="1144887"/>
        <a:ext cx="2236188" cy="2236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052736"/>
            <a:ext cx="3958208" cy="4248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705350" cy="5667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9583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9192"/>
            <a:ext cx="3684000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1526A-A634-4CB6-9266-B287D85A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873" y="656764"/>
            <a:ext cx="3958208" cy="4248471"/>
          </a:xfrm>
        </p:spPr>
        <p:txBody>
          <a:bodyPr>
            <a:normAutofit/>
          </a:bodyPr>
          <a:lstStyle/>
          <a:p>
            <a:pPr algn="r"/>
            <a:r>
              <a:rPr lang="uk-UA" sz="3200" dirty="0">
                <a:solidFill>
                  <a:srgbClr val="0070C0"/>
                </a:solidFill>
              </a:rPr>
              <a:t>РИНОК ВИРОБНИЦТВА ТА ОБІГУ ОРГАНІЧНОЇ ПРОДУКЦІЇ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41458-10D0-4B46-99AF-AA8B5E77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ВІДКРИТТЯ ОРГАНІЧНОГО ГОСПОДАРСТВА</a:t>
            </a: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4C8102B-DE30-4367-AF11-BB7138DFF0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82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79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1014E-4605-4DA8-A49F-6BAE73BD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ПИТАННЯ ДО ОБГОВОРЕННЯ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8C152C-ED57-4F1F-807C-805896C3C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uk-UA" sz="2500" dirty="0"/>
              <a:t>Бар</a:t>
            </a:r>
            <a:r>
              <a:rPr lang="en-US" sz="2500" dirty="0"/>
              <a:t>’</a:t>
            </a:r>
            <a:r>
              <a:rPr lang="uk-UA" sz="2500" dirty="0" err="1"/>
              <a:t>єри</a:t>
            </a:r>
            <a:r>
              <a:rPr lang="uk-UA" sz="2500" dirty="0"/>
              <a:t> для розвитку органічного бізнесу в Україні – як подолати?</a:t>
            </a:r>
          </a:p>
          <a:p>
            <a:pPr marL="457200" indent="-457200" algn="just">
              <a:buAutoNum type="arabicPeriod"/>
            </a:pPr>
            <a:endParaRPr lang="uk-UA" sz="2500" dirty="0"/>
          </a:p>
          <a:p>
            <a:pPr marL="457200" indent="-457200" algn="just">
              <a:buAutoNum type="arabicPeriod"/>
            </a:pPr>
            <a:r>
              <a:rPr lang="uk-UA" sz="2500" dirty="0"/>
              <a:t>Агрохімічний паспорт – необхідність чи додаткове навантаження при сертифікації органічного рослинництва?</a:t>
            </a:r>
          </a:p>
          <a:p>
            <a:pPr marL="457200" indent="-457200" algn="just">
              <a:buAutoNum type="arabicPeriod"/>
            </a:pPr>
            <a:endParaRPr lang="uk-UA" sz="2500" dirty="0"/>
          </a:p>
          <a:p>
            <a:pPr marL="457200" indent="-457200" algn="just">
              <a:buAutoNum type="arabicPeriod"/>
            </a:pPr>
            <a:r>
              <a:rPr lang="uk-UA" sz="2500" dirty="0"/>
              <a:t>Державний контроль і боротьба з фальсифікацією органічної продукції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20994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219742D-05D9-464C-A7BA-9493D5998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798150"/>
              </p:ext>
            </p:extLst>
          </p:nvPr>
        </p:nvGraphicFramePr>
        <p:xfrm>
          <a:off x="385192" y="548680"/>
          <a:ext cx="8435280" cy="5390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3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DF4EA-492A-4A5D-933E-84380B40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3200" dirty="0"/>
              <a:t>ЖОДЕН З ПОПЕРЕДНЬО ЗОБРАЖЕНИХ ПРОДУКТІВ </a:t>
            </a:r>
            <a:r>
              <a:rPr lang="uk-UA" sz="3200" dirty="0">
                <a:solidFill>
                  <a:srgbClr val="0070C0"/>
                </a:solidFill>
              </a:rPr>
              <a:t>НЕ Є ОРГАНІЧНИМ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19C409-0F1B-4D5F-B32C-E6C16A244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29000"/>
            <a:ext cx="2702703" cy="18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E7B0DF-2484-46B6-91B0-1C7E2E4C8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2349000"/>
            <a:ext cx="2160000" cy="21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2D569E-A0A3-4CD1-AD47-50FE1C23B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9000"/>
            <a:ext cx="2340000" cy="2340000"/>
          </a:xfrm>
          <a:prstGeom prst="rect">
            <a:avLst/>
          </a:prstGeom>
        </p:spPr>
      </p:pic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51076745-A6DC-4210-BEAC-CB26614222AE}"/>
              </a:ext>
            </a:extLst>
          </p:cNvPr>
          <p:cNvSpPr/>
          <p:nvPr/>
        </p:nvSpPr>
        <p:spPr>
          <a:xfrm>
            <a:off x="5973753" y="3069000"/>
            <a:ext cx="720000" cy="720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56C3A34-7178-457C-88AC-E90459FF17C8}"/>
              </a:ext>
            </a:extLst>
          </p:cNvPr>
          <p:cNvGrpSpPr/>
          <p:nvPr/>
        </p:nvGrpSpPr>
        <p:grpSpPr>
          <a:xfrm>
            <a:off x="743326" y="4221088"/>
            <a:ext cx="2151138" cy="322670"/>
            <a:chOff x="1952804" y="49708"/>
            <a:chExt cx="2151138" cy="322670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31DE2A9F-BD74-4506-B549-F505220C9722}"/>
                </a:ext>
              </a:extLst>
            </p:cNvPr>
            <p:cNvSpPr/>
            <p:nvPr/>
          </p:nvSpPr>
          <p:spPr>
            <a:xfrm>
              <a:off x="1952804" y="49708"/>
              <a:ext cx="2151138" cy="3226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06A4DF-FDE6-4A55-977B-BC07D5A82CFA}"/>
                </a:ext>
              </a:extLst>
            </p:cNvPr>
            <p:cNvSpPr txBox="1"/>
            <p:nvPr/>
          </p:nvSpPr>
          <p:spPr>
            <a:xfrm>
              <a:off x="1952804" y="49708"/>
              <a:ext cx="2151138" cy="322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8580" rIns="68580" bIns="0" numCol="1" spcCol="1270" anchor="b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400" kern="1200" dirty="0"/>
                <a:t>Акронім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6836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605B9-713E-43A9-9C7E-C97E4711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ЗЕМЕЛЬНИЙ БАНК</a:t>
            </a:r>
            <a:endParaRPr lang="ru-RU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E1A2F9-6C49-467F-B91E-EA097FF0D8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458068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5D2078-0186-4884-80B6-6760CD35F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10218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6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A8473-F6B5-49D7-B869-DA9E87FA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ВИРОБНИКИ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66710-0217-4DBC-A25C-D005C2A97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52" y="2189764"/>
            <a:ext cx="4282528" cy="2880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1CB804A-A6F4-481F-8FFA-ECEA10DD9853}"/>
              </a:ext>
            </a:extLst>
          </p:cNvPr>
          <p:cNvGrpSpPr/>
          <p:nvPr/>
        </p:nvGrpSpPr>
        <p:grpSpPr>
          <a:xfrm>
            <a:off x="2456878" y="2708920"/>
            <a:ext cx="4131344" cy="1276986"/>
            <a:chOff x="6361380" y="3090224"/>
            <a:chExt cx="1643039" cy="1276986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23A68B31-E0DA-4497-8927-56795B8A8C0B}"/>
                </a:ext>
              </a:extLst>
            </p:cNvPr>
            <p:cNvSpPr/>
            <p:nvPr/>
          </p:nvSpPr>
          <p:spPr>
            <a:xfrm>
              <a:off x="6572537" y="3253399"/>
              <a:ext cx="1431882" cy="111381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0889DA-4610-4D72-8460-E33F4FC5F4B9}"/>
                </a:ext>
              </a:extLst>
            </p:cNvPr>
            <p:cNvSpPr txBox="1"/>
            <p:nvPr/>
          </p:nvSpPr>
          <p:spPr>
            <a:xfrm>
              <a:off x="6361380" y="3090224"/>
              <a:ext cx="1431882" cy="1113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1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2100" b="1" kern="1200" dirty="0">
                  <a:solidFill>
                    <a:schemeClr val="bg1"/>
                  </a:solidFill>
                  <a:latin typeface="Myriad Pro" panose="020B0503030403020204" pitchFamily="34" charset="0"/>
                </a:rPr>
                <a:t>210 виробників на українському ринку</a:t>
              </a:r>
              <a:endParaRPr lang="ru-RU" sz="2100" b="1" kern="1200" dirty="0">
                <a:solidFill>
                  <a:schemeClr val="bg1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8CE17E-9F65-4DAE-A82E-FB66F8B2D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7" y="3985906"/>
            <a:ext cx="1260000" cy="1260000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FD7FA1C-A4F5-433B-AB57-1F6FF083DF73}"/>
              </a:ext>
            </a:extLst>
          </p:cNvPr>
          <p:cNvGrpSpPr/>
          <p:nvPr/>
        </p:nvGrpSpPr>
        <p:grpSpPr>
          <a:xfrm>
            <a:off x="1561521" y="4921689"/>
            <a:ext cx="3039079" cy="1276986"/>
            <a:chOff x="6323062" y="3090224"/>
            <a:chExt cx="1681357" cy="1276986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5B077D15-BD74-446D-91E4-9AFE4B9D6F94}"/>
                </a:ext>
              </a:extLst>
            </p:cNvPr>
            <p:cNvSpPr/>
            <p:nvPr/>
          </p:nvSpPr>
          <p:spPr>
            <a:xfrm>
              <a:off x="6572537" y="3253399"/>
              <a:ext cx="1431882" cy="111381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8FA7B3-6665-4892-9649-93560D9805B0}"/>
                </a:ext>
              </a:extLst>
            </p:cNvPr>
            <p:cNvSpPr txBox="1"/>
            <p:nvPr/>
          </p:nvSpPr>
          <p:spPr>
            <a:xfrm>
              <a:off x="6323062" y="3090224"/>
              <a:ext cx="1431882" cy="11138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1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2100" b="1" kern="1200" dirty="0">
                  <a:solidFill>
                    <a:srgbClr val="0070C0"/>
                  </a:solidFill>
                  <a:latin typeface="Myriad Pro" panose="020B0503030403020204" pitchFamily="34" charset="0"/>
                </a:rPr>
                <a:t>25078</a:t>
              </a:r>
              <a:r>
                <a:rPr lang="uk-UA" sz="2100" kern="1200" dirty="0">
                  <a:latin typeface="Myriad Pro" panose="020B0503030403020204" pitchFamily="34" charset="0"/>
                </a:rPr>
                <a:t> виробників – в </a:t>
              </a:r>
              <a:r>
                <a:rPr lang="uk-UA" sz="2100" b="1" kern="1200" dirty="0">
                  <a:solidFill>
                    <a:srgbClr val="0070C0"/>
                  </a:solidFill>
                  <a:latin typeface="Myriad Pro" panose="020B0503030403020204" pitchFamily="34" charset="0"/>
                </a:rPr>
                <a:t>119</a:t>
              </a:r>
              <a:r>
                <a:rPr lang="uk-UA" sz="2100" kern="1200" dirty="0">
                  <a:latin typeface="Myriad Pro" panose="020B0503030403020204" pitchFamily="34" charset="0"/>
                </a:rPr>
                <a:t> разів більше ніж в Україні</a:t>
              </a:r>
              <a:endParaRPr lang="ru-RU" sz="2100" kern="1200" dirty="0">
                <a:latin typeface="Myriad Pro" panose="020B0503030403020204" pitchFamily="34" charset="0"/>
              </a:endParaRP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200490-AD82-4296-898C-67D027FCB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80" y="461053"/>
            <a:ext cx="1260000" cy="12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05C5E2-F52B-4476-B913-317423BC1886}"/>
              </a:ext>
            </a:extLst>
          </p:cNvPr>
          <p:cNvSpPr txBox="1"/>
          <p:nvPr/>
        </p:nvSpPr>
        <p:spPr>
          <a:xfrm>
            <a:off x="6372280" y="1676696"/>
            <a:ext cx="2588149" cy="11138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uk-UA" sz="2100" b="1" dirty="0">
                <a:solidFill>
                  <a:srgbClr val="0070C0"/>
                </a:solidFill>
                <a:latin typeface="Myriad Pro" panose="020B0503030403020204" pitchFamily="34" charset="0"/>
              </a:rPr>
              <a:t>34673</a:t>
            </a:r>
            <a:r>
              <a:rPr lang="uk-UA" sz="2100" kern="1200" dirty="0">
                <a:latin typeface="Myriad Pro" panose="020B0503030403020204" pitchFamily="34" charset="0"/>
              </a:rPr>
              <a:t> виробників – в </a:t>
            </a:r>
            <a:r>
              <a:rPr lang="uk-UA" sz="2100" b="1" kern="1200" dirty="0">
                <a:solidFill>
                  <a:srgbClr val="0070C0"/>
                </a:solidFill>
                <a:latin typeface="Myriad Pro" panose="020B0503030403020204" pitchFamily="34" charset="0"/>
              </a:rPr>
              <a:t>165</a:t>
            </a:r>
            <a:r>
              <a:rPr lang="uk-UA" sz="2100" kern="1200" dirty="0">
                <a:latin typeface="Myriad Pro" panose="020B0503030403020204" pitchFamily="34" charset="0"/>
              </a:rPr>
              <a:t> разів більше ніж в Україні</a:t>
            </a:r>
            <a:endParaRPr lang="ru-RU" sz="2100" kern="1200" dirty="0">
              <a:latin typeface="Myriad Pro" panose="020B0503030403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2E447B-3056-422A-BA72-E8801584A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888" y="3265906"/>
            <a:ext cx="1440000" cy="144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6AC629-3C97-457D-B47A-63C89F9470EC}"/>
              </a:ext>
            </a:extLst>
          </p:cNvPr>
          <p:cNvSpPr txBox="1"/>
          <p:nvPr/>
        </p:nvSpPr>
        <p:spPr>
          <a:xfrm>
            <a:off x="5837474" y="4512858"/>
            <a:ext cx="2588149" cy="11138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lvl="1" algn="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uk-UA" sz="2100" b="1" dirty="0">
                <a:solidFill>
                  <a:srgbClr val="0070C0"/>
                </a:solidFill>
                <a:latin typeface="Myriad Pro" panose="020B0503030403020204" pitchFamily="34" charset="0"/>
              </a:rPr>
              <a:t>4238</a:t>
            </a:r>
            <a:r>
              <a:rPr lang="uk-UA" sz="2100" kern="1200" dirty="0">
                <a:latin typeface="Myriad Pro" panose="020B0503030403020204" pitchFamily="34" charset="0"/>
              </a:rPr>
              <a:t> виробників – в </a:t>
            </a:r>
            <a:r>
              <a:rPr lang="uk-UA" sz="2100" b="1" dirty="0">
                <a:solidFill>
                  <a:srgbClr val="0070C0"/>
                </a:solidFill>
                <a:latin typeface="Myriad Pro" panose="020B0503030403020204" pitchFamily="34" charset="0"/>
              </a:rPr>
              <a:t>20</a:t>
            </a:r>
            <a:r>
              <a:rPr lang="uk-UA" sz="2100" kern="1200" dirty="0">
                <a:latin typeface="Myriad Pro" panose="020B0503030403020204" pitchFamily="34" charset="0"/>
              </a:rPr>
              <a:t> разів більше ніж в Україні</a:t>
            </a:r>
            <a:endParaRPr lang="ru-RU" sz="2100" kern="12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162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E1997-914E-4B69-A42D-9E7B0FA99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ЕКСПОРТ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F1B373-2ED2-4FE8-8D1F-B9AFA6885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315416"/>
            <a:ext cx="914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2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BE27D2-E50A-4334-B958-3E8BA41A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286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70C0"/>
                </a:solidFill>
              </a:rPr>
              <a:t>ОСНОВНИЙ ЗАКОН «ПРО ВИРОБНИЦТВО ТА ОБІГ ОРГАНІЧНОЇ С/Г ПРОДУКЦІЇ ТА СИРОВИНИ» </a:t>
            </a:r>
            <a:br>
              <a:rPr lang="uk-UA" dirty="0">
                <a:solidFill>
                  <a:srgbClr val="0070C0"/>
                </a:solidFill>
              </a:rPr>
            </a:br>
            <a:r>
              <a:rPr lang="uk-UA" dirty="0">
                <a:solidFill>
                  <a:srgbClr val="FF0000"/>
                </a:solidFill>
              </a:rPr>
              <a:t>НЕ ПРАЦЮЄ!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6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244DC-6E12-4CF8-83D2-D84105B1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НАСЛІДКИ</a:t>
            </a:r>
            <a:endParaRPr lang="ru-RU" sz="3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AEEE091-DC18-4A04-9701-04E4AED9C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86503"/>
              </p:ext>
            </p:extLst>
          </p:nvPr>
        </p:nvGraphicFramePr>
        <p:xfrm>
          <a:off x="457200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86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A3F24-C3EF-49F1-8DA8-5DDA2097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БІЗНЕС-ПРОЦЕСИ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DEAEA4-F8B0-4BB3-B832-B7DFBD845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" y="-27384"/>
            <a:ext cx="9143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3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BRDO Corporate Presentation Шаблон</Template>
  <TotalTime>950</TotalTime>
  <Words>196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Myriad Pro</vt:lpstr>
      <vt:lpstr>Тема Office</vt:lpstr>
      <vt:lpstr>РИНОК ВИРОБНИЦТВА ТА ОБІГУ ОРГАНІЧНОЇ ПРОДУКЦІЇ</vt:lpstr>
      <vt:lpstr>Презентация PowerPoint</vt:lpstr>
      <vt:lpstr>ЖОДЕН З ПОПЕРЕДНЬО ЗОБРАЖЕНИХ ПРОДУКТІВ НЕ Є ОРГАНІЧНИМ</vt:lpstr>
      <vt:lpstr>ЗЕМЕЛЬНИЙ БАНК</vt:lpstr>
      <vt:lpstr>ВИРОБНИКИ</vt:lpstr>
      <vt:lpstr>ЕКСПОРТ</vt:lpstr>
      <vt:lpstr>ОСНОВНИЙ ЗАКОН «ПРО ВИРОБНИЦТВО ТА ОБІГ ОРГАНІЧНОЇ С/Г ПРОДУКЦІЇ ТА СИРОВИНИ»  НЕ ПРАЦЮЄ!</vt:lpstr>
      <vt:lpstr>НАСЛІДКИ</vt:lpstr>
      <vt:lpstr>БІЗНЕС-ПРОЦЕСИ</vt:lpstr>
      <vt:lpstr>ВІДКРИТТЯ ОРГАНІЧНОГО ГОСПОДАРСТВА</vt:lpstr>
      <vt:lpstr>ПИТАННЯ ДО ОБГОВОРЕННЯ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ЗАБЛОЦЬКИЙ</dc:title>
  <dc:creator>Vitalik</dc:creator>
  <cp:lastModifiedBy>Vitalik</cp:lastModifiedBy>
  <cp:revision>71</cp:revision>
  <dcterms:created xsi:type="dcterms:W3CDTF">2017-08-01T13:24:58Z</dcterms:created>
  <dcterms:modified xsi:type="dcterms:W3CDTF">2017-11-28T12:46:13Z</dcterms:modified>
</cp:coreProperties>
</file>