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3AE11F-E43E-4BF6-B3C7-FC261C98F0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246ACB7-5474-46FB-96D0-CDEFFF9077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6D9F6F2-B83A-4A47-9661-89C4C5A29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181F-9313-4F61-AE20-25CAFD12E532}" type="datetimeFigureOut">
              <a:rPr lang="uk-UA" smtClean="0"/>
              <a:t>19.03.2019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24CE4B9-A97D-4DBE-A64A-84CAE51F7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A54E293-D0B8-4130-87F1-9CAB36EF1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CB844-C6B5-43CD-9FFC-60AC935DD9C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30885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1BA74F-ECF2-41CE-A940-E616D1C7E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2F49646-F473-42A5-85B7-4A762460C0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B76F63-6BE4-4A0A-BE4A-11F558E03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181F-9313-4F61-AE20-25CAFD12E532}" type="datetimeFigureOut">
              <a:rPr lang="uk-UA" smtClean="0"/>
              <a:t>19.03.2019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13F8F03-BB9C-4943-9A73-42FE2C9F5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80A3CEB-0C5B-45BD-A5D9-4FBE79A44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CB844-C6B5-43CD-9FFC-60AC935DD9C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72646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38769D1-DE7D-4622-ACEF-6BDBE8D082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24B529A-739E-4EDA-A6F2-E4E863C459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E2B7107-1BDB-4C69-8EA4-B9F7C21AA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181F-9313-4F61-AE20-25CAFD12E532}" type="datetimeFigureOut">
              <a:rPr lang="uk-UA" smtClean="0"/>
              <a:t>19.03.2019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67D69DA-CA7B-4BD6-B8F2-BE418C7F0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3B7EC16-C5D0-4DE9-BDE4-7686F7F0C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CB844-C6B5-43CD-9FFC-60AC935DD9C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15214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C127FD-7DE9-4D0D-BBE2-06F17E6A4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DC173E0-0702-4296-B6B2-63C5D34E98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95388A-5FEE-4716-9CE4-C82AB395C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181F-9313-4F61-AE20-25CAFD12E532}" type="datetimeFigureOut">
              <a:rPr lang="uk-UA" smtClean="0"/>
              <a:t>19.03.2019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EF1F829-78AA-4C39-8C9C-061571B5F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0C60A46-DC03-430E-A19E-C2F6F7DE1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CB844-C6B5-43CD-9FFC-60AC935DD9C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27045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EC1E76-CA04-476E-BC6D-744019CC0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B88B3B9-E8A4-4B66-8280-020D91F425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ADB6F11-1D5E-48AA-995E-CC039DC4F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181F-9313-4F61-AE20-25CAFD12E532}" type="datetimeFigureOut">
              <a:rPr lang="uk-UA" smtClean="0"/>
              <a:t>19.03.2019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9025331-2325-4595-86C9-B3E4B06AE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0A03CE0-A147-4C51-ACDD-9A390D191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CB844-C6B5-43CD-9FFC-60AC935DD9C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48384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95A150-9B36-4F1A-83ED-3B9D83B63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6A24486-4A6B-4813-BAA8-20289A2969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97A7862-75FB-46EB-AA41-DFD5307350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D148BA6-ABBF-4F78-B334-82FD693E2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181F-9313-4F61-AE20-25CAFD12E532}" type="datetimeFigureOut">
              <a:rPr lang="uk-UA" smtClean="0"/>
              <a:t>19.03.2019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6378CDE-A9DA-4CA8-B697-A9FEDD746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E34E3A8-C56C-470A-9DF2-AF29F8F45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CB844-C6B5-43CD-9FFC-60AC935DD9C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07929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1EFB1D-7956-44EE-A158-BB1B997BE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B663D73-1576-424C-80D8-14B0675B02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A6F3698-954D-494B-A63E-7F7B773DBA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DB7E8FB-AF53-41C9-ACA5-34196B3148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861FC9B-3FBE-433C-BCFD-7F983ACB2E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3C7F1C6-B4B1-48FA-A1CF-0699C3E81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181F-9313-4F61-AE20-25CAFD12E532}" type="datetimeFigureOut">
              <a:rPr lang="uk-UA" smtClean="0"/>
              <a:t>19.03.2019</a:t>
            </a:fld>
            <a:endParaRPr lang="uk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6C97D42-F7D8-460E-A8E6-F86A97EAB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5BA46C5-C362-4901-AE4F-7856528E3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CB844-C6B5-43CD-9FFC-60AC935DD9C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15287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A8C83D-B170-4283-8977-DB413E206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AA8263B-19C3-49B7-885B-CE65DE1C0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181F-9313-4F61-AE20-25CAFD12E532}" type="datetimeFigureOut">
              <a:rPr lang="uk-UA" smtClean="0"/>
              <a:t>19.03.2019</a:t>
            </a:fld>
            <a:endParaRPr lang="uk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68102D3-EB42-4D07-8382-871A64512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A70B39F-21CF-4868-830B-86F74A6D1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CB844-C6B5-43CD-9FFC-60AC935DD9C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02134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B47E504-AE63-4904-A9BB-5ADB1036D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181F-9313-4F61-AE20-25CAFD12E532}" type="datetimeFigureOut">
              <a:rPr lang="uk-UA" smtClean="0"/>
              <a:t>19.03.2019</a:t>
            </a:fld>
            <a:endParaRPr lang="uk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53099A6-4C38-4175-8663-D116DD09C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90C09D9-FD4A-4C60-B35E-64011720A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CB844-C6B5-43CD-9FFC-60AC935DD9C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21579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0F3DDA-3E3E-4AD2-9C4C-E0E4F9CC3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1C4955-61B4-46CE-9AD9-6141DECD09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7785CC4-867F-4935-86E7-240C0EBD13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B28F519-0F7D-4C23-BF69-02BCA3F8C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181F-9313-4F61-AE20-25CAFD12E532}" type="datetimeFigureOut">
              <a:rPr lang="uk-UA" smtClean="0"/>
              <a:t>19.03.2019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C63664E-48C1-4A96-8995-FCB7C0F58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0072009-3F0A-4B1D-B193-C042D15A5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CB844-C6B5-43CD-9FFC-60AC935DD9C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17489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A2C501-6698-426D-83EF-A3476B154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9891FB8-1688-4BF7-82B2-38696E8922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2D6E197-45BD-4D31-8764-6DA345F745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B22264-4C63-4AD2-8E3B-BF8FB6E71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181F-9313-4F61-AE20-25CAFD12E532}" type="datetimeFigureOut">
              <a:rPr lang="uk-UA" smtClean="0"/>
              <a:t>19.03.2019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DC7037F-D410-4118-A4A3-2FECEE087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EB2E00B-25BF-45EA-BC0C-A6D62BA74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CB844-C6B5-43CD-9FFC-60AC935DD9C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38038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3C1A46-C527-40FD-A2F7-C362ABFCD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CF8BA26-2745-4396-B1A2-019CE1D90D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20080C0-6E9E-44D5-9320-9B50E1C993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9181F-9313-4F61-AE20-25CAFD12E532}" type="datetimeFigureOut">
              <a:rPr lang="uk-UA" smtClean="0"/>
              <a:t>19.03.2019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106CEC5-D3BA-4EAB-91AA-8A431E2382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51BFDB6-4682-49CF-8028-E810C78E43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CB844-C6B5-43CD-9FFC-60AC935DD9C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51737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Изображение выглядит как снимок экрана, текст&#10;&#10;Автоматически созданное описание">
            <a:extLst>
              <a:ext uri="{FF2B5EF4-FFF2-40B4-BE49-F238E27FC236}">
                <a16:creationId xmlns:a16="http://schemas.microsoft.com/office/drawing/2014/main" id="{2CED1ECA-FECC-4CBC-B3E6-6CD1CEF5CC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97"/>
            <a:ext cx="12192000" cy="6845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253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Изображение выглядит как снимок экрана&#10;&#10;Автоматически созданное описание">
            <a:extLst>
              <a:ext uri="{FF2B5EF4-FFF2-40B4-BE49-F238E27FC236}">
                <a16:creationId xmlns:a16="http://schemas.microsoft.com/office/drawing/2014/main" id="{DF36CF00-67D2-4AFA-87AA-0B24BAA3D5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97"/>
            <a:ext cx="12192000" cy="6845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2322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Широкоэкранный</PresentationFormat>
  <Paragraphs>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Evgenii Gorovets</dc:creator>
  <cp:lastModifiedBy>Evgenii Gorovets</cp:lastModifiedBy>
  <cp:revision>2</cp:revision>
  <dcterms:created xsi:type="dcterms:W3CDTF">2019-03-19T15:19:22Z</dcterms:created>
  <dcterms:modified xsi:type="dcterms:W3CDTF">2019-03-19T15:22:55Z</dcterms:modified>
</cp:coreProperties>
</file>