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1" r:id="rId3"/>
    <p:sldId id="275" r:id="rId4"/>
    <p:sldId id="281" r:id="rId5"/>
    <p:sldId id="277" r:id="rId6"/>
    <p:sldId id="278" r:id="rId7"/>
    <p:sldId id="279" r:id="rId8"/>
    <p:sldId id="280" r:id="rId9"/>
    <p:sldId id="273" r:id="rId10"/>
    <p:sldId id="276" r:id="rId11"/>
  </p:sldIdLst>
  <p:sldSz cx="13823950" cy="7775575"/>
  <p:notesSz cx="6858000" cy="9144000"/>
  <p:defaultTextStyle>
    <a:defPPr>
      <a:defRPr lang="ru-RU"/>
    </a:defPPr>
    <a:lvl1pPr marL="0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1pPr>
    <a:lvl2pPr marL="678338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2pPr>
    <a:lvl3pPr marL="1356676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3pPr>
    <a:lvl4pPr marL="2035016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4pPr>
    <a:lvl5pPr marL="2713354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5pPr>
    <a:lvl6pPr marL="3391692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6pPr>
    <a:lvl7pPr marL="4070031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7pPr>
    <a:lvl8pPr marL="4748370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8pPr>
    <a:lvl9pPr marL="5426708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9" userDrawn="1">
          <p15:clr>
            <a:srgbClr val="A4A3A4"/>
          </p15:clr>
        </p15:guide>
        <p15:guide id="2" pos="43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D31C"/>
    <a:srgbClr val="0E6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>
      <p:cViewPr varScale="1">
        <p:scale>
          <a:sx n="76" d="100"/>
          <a:sy n="76" d="100"/>
        </p:scale>
        <p:origin x="566" y="58"/>
      </p:cViewPr>
      <p:guideLst>
        <p:guide orient="horz" pos="2449"/>
        <p:guide pos="435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6798" y="2415471"/>
            <a:ext cx="11750358" cy="166670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3594" y="4406160"/>
            <a:ext cx="9676765" cy="19870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6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1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1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206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93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022363" y="311386"/>
            <a:ext cx="3110389" cy="66344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91197" y="311386"/>
            <a:ext cx="9100767" cy="6634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95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42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997" y="4996527"/>
            <a:ext cx="11750358" cy="1544316"/>
          </a:xfrm>
        </p:spPr>
        <p:txBody>
          <a:bodyPr anchor="t"/>
          <a:lstStyle>
            <a:lvl1pPr algn="l">
              <a:defRPr sz="453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1997" y="3295621"/>
            <a:ext cx="11750358" cy="1700906"/>
          </a:xfrm>
        </p:spPr>
        <p:txBody>
          <a:bodyPr anchor="b"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518373" indent="0">
              <a:buNone/>
              <a:defRPr sz="2041">
                <a:solidFill>
                  <a:schemeClr val="tx1">
                    <a:tint val="75000"/>
                  </a:schemeClr>
                </a:solidFill>
              </a:defRPr>
            </a:lvl2pPr>
            <a:lvl3pPr marL="1036747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3pPr>
            <a:lvl4pPr marL="1555120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349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186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10240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861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698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57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199" y="1814301"/>
            <a:ext cx="6105578" cy="5131520"/>
          </a:xfrm>
        </p:spPr>
        <p:txBody>
          <a:bodyPr/>
          <a:lstStyle>
            <a:lvl1pPr>
              <a:defRPr sz="3175"/>
            </a:lvl1pPr>
            <a:lvl2pPr>
              <a:defRPr sz="2721"/>
            </a:lvl2pPr>
            <a:lvl3pPr>
              <a:defRPr sz="2268"/>
            </a:lvl3pPr>
            <a:lvl4pPr>
              <a:defRPr sz="2041"/>
            </a:lvl4pPr>
            <a:lvl5pPr>
              <a:defRPr sz="2041"/>
            </a:lvl5pPr>
            <a:lvl6pPr>
              <a:defRPr sz="2041"/>
            </a:lvl6pPr>
            <a:lvl7pPr>
              <a:defRPr sz="2041"/>
            </a:lvl7pPr>
            <a:lvl8pPr>
              <a:defRPr sz="2041"/>
            </a:lvl8pPr>
            <a:lvl9pPr>
              <a:defRPr sz="204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27175" y="1814301"/>
            <a:ext cx="6105578" cy="5131520"/>
          </a:xfrm>
        </p:spPr>
        <p:txBody>
          <a:bodyPr/>
          <a:lstStyle>
            <a:lvl1pPr>
              <a:defRPr sz="3175"/>
            </a:lvl1pPr>
            <a:lvl2pPr>
              <a:defRPr sz="2721"/>
            </a:lvl2pPr>
            <a:lvl3pPr>
              <a:defRPr sz="2268"/>
            </a:lvl3pPr>
            <a:lvl4pPr>
              <a:defRPr sz="2041"/>
            </a:lvl4pPr>
            <a:lvl5pPr>
              <a:defRPr sz="2041"/>
            </a:lvl5pPr>
            <a:lvl6pPr>
              <a:defRPr sz="2041"/>
            </a:lvl6pPr>
            <a:lvl7pPr>
              <a:defRPr sz="2041"/>
            </a:lvl7pPr>
            <a:lvl8pPr>
              <a:defRPr sz="2041"/>
            </a:lvl8pPr>
            <a:lvl9pPr>
              <a:defRPr sz="204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1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1198" y="1740505"/>
            <a:ext cx="6107979" cy="725360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18373" indent="0">
              <a:buNone/>
              <a:defRPr sz="2268" b="1"/>
            </a:lvl2pPr>
            <a:lvl3pPr marL="1036747" indent="0">
              <a:buNone/>
              <a:defRPr sz="2041" b="1"/>
            </a:lvl3pPr>
            <a:lvl4pPr marL="1555120" indent="0">
              <a:buNone/>
              <a:defRPr sz="1814" b="1"/>
            </a:lvl4pPr>
            <a:lvl5pPr marL="2073493" indent="0">
              <a:buNone/>
              <a:defRPr sz="1814" b="1"/>
            </a:lvl5pPr>
            <a:lvl6pPr marL="2591867" indent="0">
              <a:buNone/>
              <a:defRPr sz="1814" b="1"/>
            </a:lvl6pPr>
            <a:lvl7pPr marL="3110240" indent="0">
              <a:buNone/>
              <a:defRPr sz="1814" b="1"/>
            </a:lvl7pPr>
            <a:lvl8pPr marL="3628614" indent="0">
              <a:buNone/>
              <a:defRPr sz="1814" b="1"/>
            </a:lvl8pPr>
            <a:lvl9pPr marL="4146987" indent="0">
              <a:buNone/>
              <a:defRPr sz="181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1198" y="2465865"/>
            <a:ext cx="6107979" cy="4479956"/>
          </a:xfrm>
        </p:spPr>
        <p:txBody>
          <a:bodyPr/>
          <a:lstStyle>
            <a:lvl1pPr>
              <a:defRPr sz="2721"/>
            </a:lvl1pPr>
            <a:lvl2pPr>
              <a:defRPr sz="2268"/>
            </a:lvl2pPr>
            <a:lvl3pPr>
              <a:defRPr sz="2041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22375" y="1740505"/>
            <a:ext cx="6110378" cy="725360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18373" indent="0">
              <a:buNone/>
              <a:defRPr sz="2268" b="1"/>
            </a:lvl2pPr>
            <a:lvl3pPr marL="1036747" indent="0">
              <a:buNone/>
              <a:defRPr sz="2041" b="1"/>
            </a:lvl3pPr>
            <a:lvl4pPr marL="1555120" indent="0">
              <a:buNone/>
              <a:defRPr sz="1814" b="1"/>
            </a:lvl4pPr>
            <a:lvl5pPr marL="2073493" indent="0">
              <a:buNone/>
              <a:defRPr sz="1814" b="1"/>
            </a:lvl5pPr>
            <a:lvl6pPr marL="2591867" indent="0">
              <a:buNone/>
              <a:defRPr sz="1814" b="1"/>
            </a:lvl6pPr>
            <a:lvl7pPr marL="3110240" indent="0">
              <a:buNone/>
              <a:defRPr sz="1814" b="1"/>
            </a:lvl7pPr>
            <a:lvl8pPr marL="3628614" indent="0">
              <a:buNone/>
              <a:defRPr sz="1814" b="1"/>
            </a:lvl8pPr>
            <a:lvl9pPr marL="4146987" indent="0">
              <a:buNone/>
              <a:defRPr sz="181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22375" y="2465865"/>
            <a:ext cx="6110378" cy="4479956"/>
          </a:xfrm>
        </p:spPr>
        <p:txBody>
          <a:bodyPr/>
          <a:lstStyle>
            <a:lvl1pPr>
              <a:defRPr sz="2721"/>
            </a:lvl1pPr>
            <a:lvl2pPr>
              <a:defRPr sz="2268"/>
            </a:lvl2pPr>
            <a:lvl3pPr>
              <a:defRPr sz="2041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1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5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24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198" y="309583"/>
            <a:ext cx="4547984" cy="1317528"/>
          </a:xfrm>
        </p:spPr>
        <p:txBody>
          <a:bodyPr anchor="b"/>
          <a:lstStyle>
            <a:lvl1pPr algn="l">
              <a:defRPr sz="22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4781" y="309585"/>
            <a:ext cx="7727972" cy="6636238"/>
          </a:xfrm>
        </p:spPr>
        <p:txBody>
          <a:bodyPr/>
          <a:lstStyle>
            <a:lvl1pPr>
              <a:defRPr sz="3628"/>
            </a:lvl1pPr>
            <a:lvl2pPr>
              <a:defRPr sz="3175"/>
            </a:lvl2pPr>
            <a:lvl3pPr>
              <a:defRPr sz="2721"/>
            </a:lvl3pPr>
            <a:lvl4pPr>
              <a:defRPr sz="2268"/>
            </a:lvl4pPr>
            <a:lvl5pPr>
              <a:defRPr sz="2268"/>
            </a:lvl5pPr>
            <a:lvl6pPr>
              <a:defRPr sz="2268"/>
            </a:lvl6pPr>
            <a:lvl7pPr>
              <a:defRPr sz="2268"/>
            </a:lvl7pPr>
            <a:lvl8pPr>
              <a:defRPr sz="2268"/>
            </a:lvl8pPr>
            <a:lvl9pPr>
              <a:defRPr sz="22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1198" y="1627113"/>
            <a:ext cx="4547984" cy="5318710"/>
          </a:xfrm>
        </p:spPr>
        <p:txBody>
          <a:bodyPr/>
          <a:lstStyle>
            <a:lvl1pPr marL="0" indent="0">
              <a:buNone/>
              <a:defRPr sz="1587"/>
            </a:lvl1pPr>
            <a:lvl2pPr marL="518373" indent="0">
              <a:buNone/>
              <a:defRPr sz="1361"/>
            </a:lvl2pPr>
            <a:lvl3pPr marL="1036747" indent="0">
              <a:buNone/>
              <a:defRPr sz="1134"/>
            </a:lvl3pPr>
            <a:lvl4pPr marL="1555120" indent="0">
              <a:buNone/>
              <a:defRPr sz="1020"/>
            </a:lvl4pPr>
            <a:lvl5pPr marL="2073493" indent="0">
              <a:buNone/>
              <a:defRPr sz="1020"/>
            </a:lvl5pPr>
            <a:lvl6pPr marL="2591867" indent="0">
              <a:buNone/>
              <a:defRPr sz="1020"/>
            </a:lvl6pPr>
            <a:lvl7pPr marL="3110240" indent="0">
              <a:buNone/>
              <a:defRPr sz="1020"/>
            </a:lvl7pPr>
            <a:lvl8pPr marL="3628614" indent="0">
              <a:buNone/>
              <a:defRPr sz="1020"/>
            </a:lvl8pPr>
            <a:lvl9pPr marL="4146987" indent="0">
              <a:buNone/>
              <a:defRPr sz="102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66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9591" y="5442905"/>
            <a:ext cx="8294370" cy="642565"/>
          </a:xfrm>
        </p:spPr>
        <p:txBody>
          <a:bodyPr anchor="b"/>
          <a:lstStyle>
            <a:lvl1pPr algn="l">
              <a:defRPr sz="22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709591" y="694763"/>
            <a:ext cx="8294370" cy="4665345"/>
          </a:xfrm>
        </p:spPr>
        <p:txBody>
          <a:bodyPr/>
          <a:lstStyle>
            <a:lvl1pPr marL="0" indent="0">
              <a:buNone/>
              <a:defRPr sz="3628"/>
            </a:lvl1pPr>
            <a:lvl2pPr marL="518373" indent="0">
              <a:buNone/>
              <a:defRPr sz="3175"/>
            </a:lvl2pPr>
            <a:lvl3pPr marL="1036747" indent="0">
              <a:buNone/>
              <a:defRPr sz="2721"/>
            </a:lvl3pPr>
            <a:lvl4pPr marL="1555120" indent="0">
              <a:buNone/>
              <a:defRPr sz="2268"/>
            </a:lvl4pPr>
            <a:lvl5pPr marL="2073493" indent="0">
              <a:buNone/>
              <a:defRPr sz="2268"/>
            </a:lvl5pPr>
            <a:lvl6pPr marL="2591867" indent="0">
              <a:buNone/>
              <a:defRPr sz="2268"/>
            </a:lvl6pPr>
            <a:lvl7pPr marL="3110240" indent="0">
              <a:buNone/>
              <a:defRPr sz="2268"/>
            </a:lvl7pPr>
            <a:lvl8pPr marL="3628614" indent="0">
              <a:buNone/>
              <a:defRPr sz="2268"/>
            </a:lvl8pPr>
            <a:lvl9pPr marL="4146987" indent="0">
              <a:buNone/>
              <a:defRPr sz="2268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09591" y="6085468"/>
            <a:ext cx="8294370" cy="912550"/>
          </a:xfrm>
        </p:spPr>
        <p:txBody>
          <a:bodyPr/>
          <a:lstStyle>
            <a:lvl1pPr marL="0" indent="0">
              <a:buNone/>
              <a:defRPr sz="1587"/>
            </a:lvl1pPr>
            <a:lvl2pPr marL="518373" indent="0">
              <a:buNone/>
              <a:defRPr sz="1361"/>
            </a:lvl2pPr>
            <a:lvl3pPr marL="1036747" indent="0">
              <a:buNone/>
              <a:defRPr sz="1134"/>
            </a:lvl3pPr>
            <a:lvl4pPr marL="1555120" indent="0">
              <a:buNone/>
              <a:defRPr sz="1020"/>
            </a:lvl4pPr>
            <a:lvl5pPr marL="2073493" indent="0">
              <a:buNone/>
              <a:defRPr sz="1020"/>
            </a:lvl5pPr>
            <a:lvl6pPr marL="2591867" indent="0">
              <a:buNone/>
              <a:defRPr sz="1020"/>
            </a:lvl6pPr>
            <a:lvl7pPr marL="3110240" indent="0">
              <a:buNone/>
              <a:defRPr sz="1020"/>
            </a:lvl7pPr>
            <a:lvl8pPr marL="3628614" indent="0">
              <a:buNone/>
              <a:defRPr sz="1020"/>
            </a:lvl8pPr>
            <a:lvl9pPr marL="4146987" indent="0">
              <a:buNone/>
              <a:defRPr sz="102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75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199" y="311386"/>
            <a:ext cx="12441555" cy="1295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1199" y="1814301"/>
            <a:ext cx="12441555" cy="513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91197" y="7206809"/>
            <a:ext cx="3225589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723183" y="7206809"/>
            <a:ext cx="4377584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07164" y="7206809"/>
            <a:ext cx="3225589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61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036747" rtl="0" eaLnBrk="1" latinLnBrk="0" hangingPunct="1">
        <a:spcBef>
          <a:spcPct val="0"/>
        </a:spcBef>
        <a:buNone/>
        <a:defRPr sz="49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8780" indent="-388780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628" kern="1200">
          <a:solidFill>
            <a:schemeClr val="tx1"/>
          </a:solidFill>
          <a:latin typeface="+mn-lt"/>
          <a:ea typeface="+mn-ea"/>
          <a:cs typeface="+mn-cs"/>
        </a:defRPr>
      </a:lvl1pPr>
      <a:lvl2pPr marL="842357" indent="-323983" algn="l" defTabSz="1036747" rtl="0" eaLnBrk="1" latinLnBrk="0" hangingPunct="1">
        <a:spcBef>
          <a:spcPct val="20000"/>
        </a:spcBef>
        <a:buFont typeface="Arial" panose="020B0604020202020204" pitchFamily="34" charset="0"/>
        <a:buChar char="–"/>
        <a:defRPr sz="3175" kern="1200">
          <a:solidFill>
            <a:schemeClr val="tx1"/>
          </a:solidFill>
          <a:latin typeface="+mn-lt"/>
          <a:ea typeface="+mn-ea"/>
          <a:cs typeface="+mn-cs"/>
        </a:defRPr>
      </a:lvl2pPr>
      <a:lvl3pPr marL="1295933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21" kern="1200">
          <a:solidFill>
            <a:schemeClr val="tx1"/>
          </a:solidFill>
          <a:latin typeface="+mn-lt"/>
          <a:ea typeface="+mn-ea"/>
          <a:cs typeface="+mn-cs"/>
        </a:defRPr>
      </a:lvl3pPr>
      <a:lvl4pPr marL="1814307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32680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»"/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51053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369427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3887800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406174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1pPr>
      <a:lvl2pPr marL="518373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1036747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3pPr>
      <a:lvl4pPr marL="1555120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4pPr>
      <a:lvl5pPr marL="2073493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5pPr>
      <a:lvl6pPr marL="2591867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6pPr>
      <a:lvl7pPr marL="3110240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7pPr>
      <a:lvl8pPr marL="3628614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8pPr>
      <a:lvl9pPr marL="4146987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424AF4-169C-4D3E-862C-CA8DC6EFAC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71" y="6678932"/>
            <a:ext cx="5760732" cy="1078994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647428"/>
            <a:ext cx="5455587" cy="6571001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D79A5F7E-7FCC-447C-905C-21FDAF81E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791" y="1295499"/>
            <a:ext cx="8020979" cy="484348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uk-UA" sz="5000" b="1" dirty="0">
                <a:solidFill>
                  <a:srgbClr val="0E63AF"/>
                </a:solidFill>
              </a:rPr>
              <a:t>ВІД ЗАПРАВКИ </a:t>
            </a:r>
          </a:p>
          <a:p>
            <a:pPr marL="0" indent="0" algn="r">
              <a:buNone/>
            </a:pPr>
            <a:r>
              <a:rPr lang="uk-UA" sz="5000" b="1" dirty="0">
                <a:solidFill>
                  <a:srgbClr val="0E63AF"/>
                </a:solidFill>
              </a:rPr>
              <a:t>ДО ЯМИ НА ДОРОЗІ</a:t>
            </a:r>
          </a:p>
          <a:p>
            <a:pPr marL="0" indent="0" algn="r">
              <a:buNone/>
            </a:pPr>
            <a:r>
              <a:rPr lang="uk-UA" sz="5000" b="1" dirty="0">
                <a:solidFill>
                  <a:srgbClr val="ECD31C"/>
                </a:solidFill>
              </a:rPr>
              <a:t>ХТО ВІДПОВІДАЛЬНИЙ?</a:t>
            </a:r>
          </a:p>
          <a:p>
            <a:pPr marL="0" indent="0" algn="r">
              <a:buNone/>
            </a:pPr>
            <a:endParaRPr lang="uk-UA" sz="5000" b="1" dirty="0">
              <a:solidFill>
                <a:srgbClr val="0E63AF"/>
              </a:solidFill>
            </a:endParaRPr>
          </a:p>
          <a:p>
            <a:pPr marL="0" indent="0" algn="r">
              <a:buNone/>
            </a:pPr>
            <a:r>
              <a:rPr lang="en-US" sz="5000" b="1" dirty="0">
                <a:solidFill>
                  <a:srgbClr val="0E63AF"/>
                </a:solidFill>
              </a:rPr>
              <a:t>ROADS.BRDO.COM.UA</a:t>
            </a:r>
            <a:endParaRPr lang="uk-UA" sz="5000" b="1" dirty="0">
              <a:solidFill>
                <a:srgbClr val="0E63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0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F0B6F0-3038-48CA-BABD-487738341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5" y="461193"/>
            <a:ext cx="1959418" cy="996314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0D55BA47-331C-4E8A-893A-0FD7AB75B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71" y="6678932"/>
            <a:ext cx="5760732" cy="107899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3A961D-7565-4CF8-9F10-F08084C6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796" y="3115629"/>
            <a:ext cx="11750358" cy="1544316"/>
          </a:xfrm>
        </p:spPr>
        <p:txBody>
          <a:bodyPr>
            <a:normAutofit/>
          </a:bodyPr>
          <a:lstStyle/>
          <a:p>
            <a:pPr algn="ctr"/>
            <a:r>
              <a:rPr lang="en-US" sz="6500" dirty="0">
                <a:solidFill>
                  <a:srgbClr val="0E63AF"/>
                </a:solidFill>
              </a:rPr>
              <a:t>ROADS.BRDO.COM.UA</a:t>
            </a:r>
            <a:endParaRPr lang="uk-UA" sz="6500" dirty="0">
              <a:solidFill>
                <a:srgbClr val="0E63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F0B6F0-3038-48CA-BABD-487738341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5" y="461193"/>
            <a:ext cx="1959418" cy="996314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0D55BA47-331C-4E8A-893A-0FD7AB75B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71" y="6678932"/>
            <a:ext cx="5760732" cy="1078994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E868B3C-F9E8-4708-8510-8B6724108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42"/>
            <a:ext cx="13836312" cy="77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0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ензин">
            <a:hlinkClick r:id="" action="ppaction://media"/>
            <a:extLst>
              <a:ext uri="{FF2B5EF4-FFF2-40B4-BE49-F238E27FC236}">
                <a16:creationId xmlns:a16="http://schemas.microsoft.com/office/drawing/2014/main" id="{F94F1561-964A-4E98-98EE-56DAAC56A9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150" y="0"/>
            <a:ext cx="12441238" cy="7775575"/>
          </a:xfrm>
        </p:spPr>
      </p:pic>
    </p:spTree>
    <p:extLst>
      <p:ext uri="{BB962C8B-B14F-4D97-AF65-F5344CB8AC3E}">
        <p14:creationId xmlns:p14="http://schemas.microsoft.com/office/powerpoint/2010/main" val="2840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F0B6F0-3038-48CA-BABD-487738341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5" y="461193"/>
            <a:ext cx="1959418" cy="996314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0D55BA47-331C-4E8A-893A-0FD7AB75B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71" y="6678932"/>
            <a:ext cx="5760732" cy="107899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3A961D-7565-4CF8-9F10-F08084C6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796" y="3115629"/>
            <a:ext cx="11750358" cy="1544316"/>
          </a:xfrm>
        </p:spPr>
        <p:txBody>
          <a:bodyPr>
            <a:normAutofit/>
          </a:bodyPr>
          <a:lstStyle/>
          <a:p>
            <a:pPr algn="ctr"/>
            <a:r>
              <a:rPr lang="uk-UA" sz="6500" dirty="0">
                <a:solidFill>
                  <a:srgbClr val="0E63AF"/>
                </a:solidFill>
              </a:rPr>
              <a:t>Попередні висновки</a:t>
            </a:r>
          </a:p>
        </p:txBody>
      </p:sp>
    </p:spTree>
    <p:extLst>
      <p:ext uri="{BB962C8B-B14F-4D97-AF65-F5344CB8AC3E}">
        <p14:creationId xmlns:p14="http://schemas.microsoft.com/office/powerpoint/2010/main" val="2315531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3031C6E-C939-40BF-9594-B5D66FB74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" y="0"/>
            <a:ext cx="13848676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56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098BC6F-85D2-484B-855A-FF7C00EA7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1"/>
            <a:ext cx="13836314" cy="77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85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A4991F2-7DA0-464C-AA38-0341B68CD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" y="0"/>
            <a:ext cx="13848676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3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2102533-8EEC-475A-BCBE-132B37063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" y="0"/>
            <a:ext cx="13848676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37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BFE0C07-ED2A-4096-A3AF-1264BD2C9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1"/>
            <a:ext cx="13836314" cy="77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09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DO Corporate Presentation" id="{0C3EF508-3EE9-4947-9D67-F973E8A9E5DC}" vid="{B3D757F4-3963-439F-AD73-CF881FC3CD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BRDO Corporate Presentation</Template>
  <TotalTime>288</TotalTime>
  <Words>25</Words>
  <Application>Microsoft Office PowerPoint</Application>
  <PresentationFormat>Произвольный</PresentationFormat>
  <Paragraphs>7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Попередні висновки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ROADS.BRDO.COM.UA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Evgenii Gorovets</dc:creator>
  <cp:lastModifiedBy>Evgenii Gorovets</cp:lastModifiedBy>
  <cp:revision>11</cp:revision>
  <dcterms:created xsi:type="dcterms:W3CDTF">2019-03-25T12:21:54Z</dcterms:created>
  <dcterms:modified xsi:type="dcterms:W3CDTF">2019-03-26T10:24:11Z</dcterms:modified>
</cp:coreProperties>
</file>