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052736"/>
            <a:ext cx="3958208" cy="4248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705350" cy="5667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9583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99192"/>
            <a:ext cx="3684000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1052736"/>
            <a:ext cx="4392488" cy="4248471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rgbClr val="0070C0"/>
                </a:solidFill>
              </a:rPr>
              <a:t>РЕЗУЛЬТАТИ ОПИТУВАННЯ ЩОДО РОЗРОБЛЕННЯ ТА ЗАТВЕРДЖЕННЯ ЕТАЛОН</a:t>
            </a:r>
            <a:r>
              <a:rPr lang="uk-UA" sz="3200" dirty="0" smtClean="0">
                <a:solidFill>
                  <a:srgbClr val="0070C0"/>
                </a:solidFill>
              </a:rPr>
              <a:t>ІВ ДОКУМЕНТАЦІЇ ІЗ ЗЕМЛЕУСТРОЮ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1260000" cy="15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2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923"/>
            <a:ext cx="9144000" cy="44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21"/>
            <a:ext cx="9144000" cy="47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6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281"/>
            <a:ext cx="9144000" cy="49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3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799"/>
            <a:ext cx="9144000" cy="4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7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689"/>
            <a:ext cx="9144000" cy="41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5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398" y="2780928"/>
            <a:ext cx="426916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ОПИТАНО </a:t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dirty="0" smtClean="0"/>
              <a:t>484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РЕСПОНДЕНТІВ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7625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4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408"/>
            <a:ext cx="9144000" cy="44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1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221"/>
            <a:ext cx="9144000" cy="439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2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0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0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724"/>
            <a:ext cx="9144000" cy="47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0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606"/>
            <a:ext cx="9144000" cy="46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793"/>
            <a:ext cx="9144000" cy="47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2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317"/>
            <a:ext cx="9144000" cy="48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6176"/>
      </p:ext>
    </p:extLst>
  </p:cSld>
  <p:clrMapOvr>
    <a:masterClrMapping/>
  </p:clrMapOvr>
</p:sld>
</file>

<file path=ppt/theme/theme1.xml><?xml version="1.0" encoding="utf-8"?>
<a:theme xmlns:a="http://schemas.openxmlformats.org/drawingml/2006/main" name="BRDO Corporate Presentation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BRDO Corporate Presentation Шаблон</Template>
  <TotalTime>184</TotalTime>
  <Words>12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BRDO Corporate Presentation Шаблон</vt:lpstr>
      <vt:lpstr>РЕЗУЛЬТАТИ ОПИТУВАННЯ ЩОДО РОЗРОБЛЕННЯ ТА ЗАТВЕРДЖЕННЯ ЕТАЛОНІВ ДОКУМЕНТАЦІЇ ІЗ ЗЕМЛЕУСТРОЮ</vt:lpstr>
      <vt:lpstr>ОПИТАНО  484 РЕСПОНДЕНТІВ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ОПИТУВАННЯ ЩОДО РОЗРОБЛЕННЯ ТА ЗАТВЕРДЖЕННЯ ЕТАЛОНІВ ДОКУМЕНТАЦІЇ ІЗ ЗЕМЛЕУСТРОЮ</dc:title>
  <dc:creator>Vitalik</dc:creator>
  <cp:lastModifiedBy>Vitalik</cp:lastModifiedBy>
  <cp:revision>7</cp:revision>
  <dcterms:created xsi:type="dcterms:W3CDTF">2017-04-10T07:55:41Z</dcterms:created>
  <dcterms:modified xsi:type="dcterms:W3CDTF">2017-04-28T14:12:45Z</dcterms:modified>
</cp:coreProperties>
</file>