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3462000" cy="7562850"/>
  <p:notesSz cx="134620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542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0126" y="2344483"/>
            <a:ext cx="1144809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20252" y="4235196"/>
            <a:ext cx="942784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3464032" cy="7560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3464032" cy="7560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3417" y="1739455"/>
            <a:ext cx="5858732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36200" y="1739455"/>
            <a:ext cx="5858732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3464032" cy="7560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2"/>
            <a:ext cx="13464540" cy="7560309"/>
          </a:xfrm>
          <a:custGeom>
            <a:avLst/>
            <a:gdLst/>
            <a:ahLst/>
            <a:cxnLst/>
            <a:rect l="l" t="t" r="r" b="b"/>
            <a:pathLst>
              <a:path w="13464540" h="7560309">
                <a:moveTo>
                  <a:pt x="0" y="7559992"/>
                </a:moveTo>
                <a:lnTo>
                  <a:pt x="13464032" y="7559992"/>
                </a:lnTo>
                <a:lnTo>
                  <a:pt x="13464032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417D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4645" y="2376652"/>
            <a:ext cx="10959058" cy="276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417" y="1739455"/>
            <a:ext cx="1212151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79239" y="7033450"/>
            <a:ext cx="430987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3417" y="7033450"/>
            <a:ext cx="30977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97212" y="7033450"/>
            <a:ext cx="30977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464540" cy="7560309"/>
          </a:xfrm>
          <a:custGeom>
            <a:avLst/>
            <a:gdLst/>
            <a:ahLst/>
            <a:cxnLst/>
            <a:rect l="l" t="t" r="r" b="b"/>
            <a:pathLst>
              <a:path w="13464540" h="7560309">
                <a:moveTo>
                  <a:pt x="0" y="7560005"/>
                </a:moveTo>
                <a:lnTo>
                  <a:pt x="13464032" y="7560005"/>
                </a:lnTo>
                <a:lnTo>
                  <a:pt x="13464032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EF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464032" cy="7560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16374" y="4050309"/>
            <a:ext cx="1549958" cy="1549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382" y="2709610"/>
            <a:ext cx="2392680" cy="1371600"/>
          </a:xfrm>
          <a:custGeom>
            <a:avLst/>
            <a:gdLst/>
            <a:ahLst/>
            <a:cxnLst/>
            <a:rect l="l" t="t" r="r" b="b"/>
            <a:pathLst>
              <a:path w="2392680" h="1371600">
                <a:moveTo>
                  <a:pt x="916813" y="419100"/>
                </a:moveTo>
                <a:lnTo>
                  <a:pt x="327290" y="419100"/>
                </a:lnTo>
                <a:lnTo>
                  <a:pt x="287467" y="444500"/>
                </a:lnTo>
                <a:lnTo>
                  <a:pt x="254992" y="469900"/>
                </a:lnTo>
                <a:lnTo>
                  <a:pt x="233743" y="508000"/>
                </a:lnTo>
                <a:lnTo>
                  <a:pt x="218887" y="558800"/>
                </a:lnTo>
                <a:lnTo>
                  <a:pt x="203374" y="609600"/>
                </a:lnTo>
                <a:lnTo>
                  <a:pt x="187515" y="647700"/>
                </a:lnTo>
                <a:lnTo>
                  <a:pt x="171618" y="698500"/>
                </a:lnTo>
                <a:lnTo>
                  <a:pt x="155994" y="736600"/>
                </a:lnTo>
                <a:lnTo>
                  <a:pt x="152151" y="749300"/>
                </a:lnTo>
                <a:lnTo>
                  <a:pt x="147064" y="749300"/>
                </a:lnTo>
                <a:lnTo>
                  <a:pt x="140308" y="762000"/>
                </a:lnTo>
                <a:lnTo>
                  <a:pt x="131457" y="762000"/>
                </a:lnTo>
                <a:lnTo>
                  <a:pt x="92256" y="787400"/>
                </a:lnTo>
                <a:lnTo>
                  <a:pt x="60629" y="812800"/>
                </a:lnTo>
                <a:lnTo>
                  <a:pt x="23901" y="889000"/>
                </a:lnTo>
                <a:lnTo>
                  <a:pt x="15381" y="939800"/>
                </a:lnTo>
                <a:lnTo>
                  <a:pt x="8807" y="990600"/>
                </a:lnTo>
                <a:lnTo>
                  <a:pt x="4102" y="1041400"/>
                </a:lnTo>
                <a:lnTo>
                  <a:pt x="1192" y="1092200"/>
                </a:lnTo>
                <a:lnTo>
                  <a:pt x="0" y="1143000"/>
                </a:lnTo>
                <a:lnTo>
                  <a:pt x="7832" y="1181100"/>
                </a:lnTo>
                <a:lnTo>
                  <a:pt x="29471" y="1219200"/>
                </a:lnTo>
                <a:lnTo>
                  <a:pt x="61334" y="1231900"/>
                </a:lnTo>
                <a:lnTo>
                  <a:pt x="99834" y="1244600"/>
                </a:lnTo>
                <a:lnTo>
                  <a:pt x="166228" y="1244600"/>
                </a:lnTo>
                <a:lnTo>
                  <a:pt x="169239" y="1257300"/>
                </a:lnTo>
                <a:lnTo>
                  <a:pt x="169456" y="1270000"/>
                </a:lnTo>
                <a:lnTo>
                  <a:pt x="168808" y="1270000"/>
                </a:lnTo>
                <a:lnTo>
                  <a:pt x="169481" y="1282700"/>
                </a:lnTo>
                <a:lnTo>
                  <a:pt x="169938" y="1282700"/>
                </a:lnTo>
                <a:lnTo>
                  <a:pt x="179519" y="1320800"/>
                </a:lnTo>
                <a:lnTo>
                  <a:pt x="201007" y="1346200"/>
                </a:lnTo>
                <a:lnTo>
                  <a:pt x="231323" y="1371600"/>
                </a:lnTo>
                <a:lnTo>
                  <a:pt x="353743" y="1371600"/>
                </a:lnTo>
                <a:lnTo>
                  <a:pt x="385660" y="1346200"/>
                </a:lnTo>
                <a:lnTo>
                  <a:pt x="396480" y="1333500"/>
                </a:lnTo>
                <a:lnTo>
                  <a:pt x="259399" y="1333500"/>
                </a:lnTo>
                <a:lnTo>
                  <a:pt x="229215" y="1320800"/>
                </a:lnTo>
                <a:lnTo>
                  <a:pt x="212882" y="1282700"/>
                </a:lnTo>
                <a:lnTo>
                  <a:pt x="210121" y="1244600"/>
                </a:lnTo>
                <a:lnTo>
                  <a:pt x="210527" y="1231900"/>
                </a:lnTo>
                <a:lnTo>
                  <a:pt x="210527" y="1219200"/>
                </a:lnTo>
                <a:lnTo>
                  <a:pt x="210357" y="1219200"/>
                </a:lnTo>
                <a:lnTo>
                  <a:pt x="210248" y="1206500"/>
                </a:lnTo>
                <a:lnTo>
                  <a:pt x="118770" y="1206500"/>
                </a:lnTo>
                <a:lnTo>
                  <a:pt x="82012" y="1193800"/>
                </a:lnTo>
                <a:lnTo>
                  <a:pt x="56961" y="1181100"/>
                </a:lnTo>
                <a:lnTo>
                  <a:pt x="43437" y="1155700"/>
                </a:lnTo>
                <a:lnTo>
                  <a:pt x="41262" y="1117600"/>
                </a:lnTo>
                <a:lnTo>
                  <a:pt x="45914" y="1066800"/>
                </a:lnTo>
                <a:lnTo>
                  <a:pt x="51073" y="1016000"/>
                </a:lnTo>
                <a:lnTo>
                  <a:pt x="56346" y="965200"/>
                </a:lnTo>
                <a:lnTo>
                  <a:pt x="61341" y="914400"/>
                </a:lnTo>
                <a:lnTo>
                  <a:pt x="71436" y="863600"/>
                </a:lnTo>
                <a:lnTo>
                  <a:pt x="92482" y="838200"/>
                </a:lnTo>
                <a:lnTo>
                  <a:pt x="123218" y="812800"/>
                </a:lnTo>
                <a:lnTo>
                  <a:pt x="162382" y="800100"/>
                </a:lnTo>
                <a:lnTo>
                  <a:pt x="171643" y="800100"/>
                </a:lnTo>
                <a:lnTo>
                  <a:pt x="178630" y="787400"/>
                </a:lnTo>
                <a:lnTo>
                  <a:pt x="183833" y="787400"/>
                </a:lnTo>
                <a:lnTo>
                  <a:pt x="187744" y="774700"/>
                </a:lnTo>
                <a:lnTo>
                  <a:pt x="204816" y="723900"/>
                </a:lnTo>
                <a:lnTo>
                  <a:pt x="222027" y="673100"/>
                </a:lnTo>
                <a:lnTo>
                  <a:pt x="273964" y="520700"/>
                </a:lnTo>
                <a:lnTo>
                  <a:pt x="288442" y="495300"/>
                </a:lnTo>
                <a:lnTo>
                  <a:pt x="309610" y="482600"/>
                </a:lnTo>
                <a:lnTo>
                  <a:pt x="336240" y="457200"/>
                </a:lnTo>
                <a:lnTo>
                  <a:pt x="973897" y="457200"/>
                </a:lnTo>
                <a:lnTo>
                  <a:pt x="957337" y="444500"/>
                </a:lnTo>
                <a:lnTo>
                  <a:pt x="916813" y="419100"/>
                </a:lnTo>
                <a:close/>
              </a:path>
              <a:path w="2392680" h="1371600">
                <a:moveTo>
                  <a:pt x="859553" y="1244600"/>
                </a:moveTo>
                <a:lnTo>
                  <a:pt x="818464" y="1244600"/>
                </a:lnTo>
                <a:lnTo>
                  <a:pt x="817156" y="1257300"/>
                </a:lnTo>
                <a:lnTo>
                  <a:pt x="817397" y="1270000"/>
                </a:lnTo>
                <a:lnTo>
                  <a:pt x="826272" y="1320800"/>
                </a:lnTo>
                <a:lnTo>
                  <a:pt x="848579" y="1346200"/>
                </a:lnTo>
                <a:lnTo>
                  <a:pt x="881882" y="1371600"/>
                </a:lnTo>
                <a:lnTo>
                  <a:pt x="1001995" y="1371600"/>
                </a:lnTo>
                <a:lnTo>
                  <a:pt x="1034634" y="1346200"/>
                </a:lnTo>
                <a:lnTo>
                  <a:pt x="1045636" y="1333500"/>
                </a:lnTo>
                <a:lnTo>
                  <a:pt x="906469" y="1333500"/>
                </a:lnTo>
                <a:lnTo>
                  <a:pt x="886688" y="1320800"/>
                </a:lnTo>
                <a:lnTo>
                  <a:pt x="875122" y="1320800"/>
                </a:lnTo>
                <a:lnTo>
                  <a:pt x="866794" y="1308100"/>
                </a:lnTo>
                <a:lnTo>
                  <a:pt x="861685" y="1295400"/>
                </a:lnTo>
                <a:lnTo>
                  <a:pt x="859777" y="1270000"/>
                </a:lnTo>
                <a:lnTo>
                  <a:pt x="859571" y="1257300"/>
                </a:lnTo>
                <a:lnTo>
                  <a:pt x="859553" y="1244600"/>
                </a:lnTo>
                <a:close/>
              </a:path>
              <a:path w="2392680" h="1371600">
                <a:moveTo>
                  <a:pt x="1550568" y="635000"/>
                </a:moveTo>
                <a:lnTo>
                  <a:pt x="1500898" y="635000"/>
                </a:lnTo>
                <a:lnTo>
                  <a:pt x="1528361" y="673100"/>
                </a:lnTo>
                <a:lnTo>
                  <a:pt x="1558605" y="698500"/>
                </a:lnTo>
                <a:lnTo>
                  <a:pt x="1594887" y="723900"/>
                </a:lnTo>
                <a:lnTo>
                  <a:pt x="1640459" y="736600"/>
                </a:lnTo>
                <a:lnTo>
                  <a:pt x="1667507" y="736600"/>
                </a:lnTo>
                <a:lnTo>
                  <a:pt x="1678859" y="749300"/>
                </a:lnTo>
                <a:lnTo>
                  <a:pt x="1680955" y="762000"/>
                </a:lnTo>
                <a:lnTo>
                  <a:pt x="1680235" y="774700"/>
                </a:lnTo>
                <a:lnTo>
                  <a:pt x="1680392" y="1181100"/>
                </a:lnTo>
                <a:lnTo>
                  <a:pt x="1680502" y="1257300"/>
                </a:lnTo>
                <a:lnTo>
                  <a:pt x="1688206" y="1295400"/>
                </a:lnTo>
                <a:lnTo>
                  <a:pt x="1709200" y="1333500"/>
                </a:lnTo>
                <a:lnTo>
                  <a:pt x="1740620" y="1358900"/>
                </a:lnTo>
                <a:lnTo>
                  <a:pt x="1779600" y="1371600"/>
                </a:lnTo>
                <a:lnTo>
                  <a:pt x="2292299" y="1371600"/>
                </a:lnTo>
                <a:lnTo>
                  <a:pt x="2316657" y="1358900"/>
                </a:lnTo>
                <a:lnTo>
                  <a:pt x="2337884" y="1358900"/>
                </a:lnTo>
                <a:lnTo>
                  <a:pt x="2356241" y="1346200"/>
                </a:lnTo>
                <a:lnTo>
                  <a:pt x="2371991" y="1320800"/>
                </a:lnTo>
                <a:lnTo>
                  <a:pt x="1763161" y="1320800"/>
                </a:lnTo>
                <a:lnTo>
                  <a:pt x="1742124" y="1308100"/>
                </a:lnTo>
                <a:lnTo>
                  <a:pt x="1728071" y="1282700"/>
                </a:lnTo>
                <a:lnTo>
                  <a:pt x="1722475" y="1257300"/>
                </a:lnTo>
                <a:lnTo>
                  <a:pt x="1722026" y="1231900"/>
                </a:lnTo>
                <a:lnTo>
                  <a:pt x="1722152" y="1168400"/>
                </a:lnTo>
                <a:lnTo>
                  <a:pt x="1722183" y="711200"/>
                </a:lnTo>
                <a:lnTo>
                  <a:pt x="1702579" y="711200"/>
                </a:lnTo>
                <a:lnTo>
                  <a:pt x="1694719" y="698500"/>
                </a:lnTo>
                <a:lnTo>
                  <a:pt x="1671383" y="698500"/>
                </a:lnTo>
                <a:lnTo>
                  <a:pt x="1656860" y="685800"/>
                </a:lnTo>
                <a:lnTo>
                  <a:pt x="1613700" y="685800"/>
                </a:lnTo>
                <a:lnTo>
                  <a:pt x="1582455" y="660400"/>
                </a:lnTo>
                <a:lnTo>
                  <a:pt x="1558640" y="647700"/>
                </a:lnTo>
                <a:lnTo>
                  <a:pt x="1550568" y="635000"/>
                </a:lnTo>
                <a:close/>
              </a:path>
              <a:path w="2392680" h="1371600">
                <a:moveTo>
                  <a:pt x="859663" y="1206500"/>
                </a:moveTo>
                <a:lnTo>
                  <a:pt x="375043" y="1206500"/>
                </a:lnTo>
                <a:lnTo>
                  <a:pt x="375031" y="1270000"/>
                </a:lnTo>
                <a:lnTo>
                  <a:pt x="370314" y="1295400"/>
                </a:lnTo>
                <a:lnTo>
                  <a:pt x="356671" y="1320800"/>
                </a:lnTo>
                <a:lnTo>
                  <a:pt x="334377" y="1333500"/>
                </a:lnTo>
                <a:lnTo>
                  <a:pt x="396480" y="1333500"/>
                </a:lnTo>
                <a:lnTo>
                  <a:pt x="407300" y="1320800"/>
                </a:lnTo>
                <a:lnTo>
                  <a:pt x="415886" y="1282700"/>
                </a:lnTo>
                <a:lnTo>
                  <a:pt x="415925" y="1244600"/>
                </a:lnTo>
                <a:lnTo>
                  <a:pt x="859553" y="1244600"/>
                </a:lnTo>
                <a:lnTo>
                  <a:pt x="859663" y="1206500"/>
                </a:lnTo>
                <a:close/>
              </a:path>
              <a:path w="2392680" h="1371600">
                <a:moveTo>
                  <a:pt x="1094740" y="609600"/>
                </a:moveTo>
                <a:lnTo>
                  <a:pt x="1024806" y="609600"/>
                </a:lnTo>
                <a:lnTo>
                  <a:pt x="1001179" y="622300"/>
                </a:lnTo>
                <a:lnTo>
                  <a:pt x="1028749" y="698500"/>
                </a:lnTo>
                <a:lnTo>
                  <a:pt x="1042496" y="749300"/>
                </a:lnTo>
                <a:lnTo>
                  <a:pt x="1057719" y="787400"/>
                </a:lnTo>
                <a:lnTo>
                  <a:pt x="1063701" y="787400"/>
                </a:lnTo>
                <a:lnTo>
                  <a:pt x="1068247" y="800100"/>
                </a:lnTo>
                <a:lnTo>
                  <a:pt x="1113807" y="812800"/>
                </a:lnTo>
                <a:lnTo>
                  <a:pt x="1147730" y="838200"/>
                </a:lnTo>
                <a:lnTo>
                  <a:pt x="1170014" y="876300"/>
                </a:lnTo>
                <a:lnTo>
                  <a:pt x="1180655" y="927100"/>
                </a:lnTo>
                <a:lnTo>
                  <a:pt x="1184950" y="977900"/>
                </a:lnTo>
                <a:lnTo>
                  <a:pt x="1188237" y="1028700"/>
                </a:lnTo>
                <a:lnTo>
                  <a:pt x="1190753" y="1092200"/>
                </a:lnTo>
                <a:lnTo>
                  <a:pt x="1192733" y="1143000"/>
                </a:lnTo>
                <a:lnTo>
                  <a:pt x="1188575" y="1168400"/>
                </a:lnTo>
                <a:lnTo>
                  <a:pt x="1175256" y="1181100"/>
                </a:lnTo>
                <a:lnTo>
                  <a:pt x="1154476" y="1193800"/>
                </a:lnTo>
                <a:lnTo>
                  <a:pt x="1127937" y="1206500"/>
                </a:lnTo>
                <a:lnTo>
                  <a:pt x="1027310" y="1206500"/>
                </a:lnTo>
                <a:lnTo>
                  <a:pt x="1023745" y="1219200"/>
                </a:lnTo>
                <a:lnTo>
                  <a:pt x="1023048" y="1219200"/>
                </a:lnTo>
                <a:lnTo>
                  <a:pt x="1023556" y="1231900"/>
                </a:lnTo>
                <a:lnTo>
                  <a:pt x="1023624" y="1244600"/>
                </a:lnTo>
                <a:lnTo>
                  <a:pt x="1018774" y="1295400"/>
                </a:lnTo>
                <a:lnTo>
                  <a:pt x="990789" y="1333500"/>
                </a:lnTo>
                <a:lnTo>
                  <a:pt x="1045636" y="1333500"/>
                </a:lnTo>
                <a:lnTo>
                  <a:pt x="1056638" y="1320800"/>
                </a:lnTo>
                <a:lnTo>
                  <a:pt x="1065199" y="1270000"/>
                </a:lnTo>
                <a:lnTo>
                  <a:pt x="1065225" y="1244600"/>
                </a:lnTo>
                <a:lnTo>
                  <a:pt x="1132890" y="1244600"/>
                </a:lnTo>
                <a:lnTo>
                  <a:pt x="1172147" y="1231900"/>
                </a:lnTo>
                <a:lnTo>
                  <a:pt x="1204702" y="1219200"/>
                </a:lnTo>
                <a:lnTo>
                  <a:pt x="1226695" y="1181100"/>
                </a:lnTo>
                <a:lnTo>
                  <a:pt x="1234262" y="1143000"/>
                </a:lnTo>
                <a:lnTo>
                  <a:pt x="1232824" y="1092200"/>
                </a:lnTo>
                <a:lnTo>
                  <a:pt x="1227671" y="1003300"/>
                </a:lnTo>
                <a:lnTo>
                  <a:pt x="1224008" y="952500"/>
                </a:lnTo>
                <a:lnTo>
                  <a:pt x="1219657" y="914400"/>
                </a:lnTo>
                <a:lnTo>
                  <a:pt x="1209306" y="863600"/>
                </a:lnTo>
                <a:lnTo>
                  <a:pt x="1188470" y="825500"/>
                </a:lnTo>
                <a:lnTo>
                  <a:pt x="1157583" y="787400"/>
                </a:lnTo>
                <a:lnTo>
                  <a:pt x="1117079" y="774700"/>
                </a:lnTo>
                <a:lnTo>
                  <a:pt x="1102775" y="762000"/>
                </a:lnTo>
                <a:lnTo>
                  <a:pt x="1079207" y="723900"/>
                </a:lnTo>
                <a:lnTo>
                  <a:pt x="1068471" y="685800"/>
                </a:lnTo>
                <a:lnTo>
                  <a:pt x="1062496" y="673100"/>
                </a:lnTo>
                <a:lnTo>
                  <a:pt x="1056563" y="660400"/>
                </a:lnTo>
                <a:lnTo>
                  <a:pt x="1077379" y="647700"/>
                </a:lnTo>
                <a:lnTo>
                  <a:pt x="1142663" y="647700"/>
                </a:lnTo>
                <a:lnTo>
                  <a:pt x="1129868" y="635000"/>
                </a:lnTo>
                <a:lnTo>
                  <a:pt x="1113948" y="622300"/>
                </a:lnTo>
                <a:lnTo>
                  <a:pt x="1094740" y="609600"/>
                </a:lnTo>
                <a:close/>
              </a:path>
              <a:path w="2392680" h="1371600">
                <a:moveTo>
                  <a:pt x="2369106" y="50800"/>
                </a:moveTo>
                <a:lnTo>
                  <a:pt x="2311797" y="50800"/>
                </a:lnTo>
                <a:lnTo>
                  <a:pt x="2332039" y="63500"/>
                </a:lnTo>
                <a:lnTo>
                  <a:pt x="2345615" y="88900"/>
                </a:lnTo>
                <a:lnTo>
                  <a:pt x="2351151" y="114300"/>
                </a:lnTo>
                <a:lnTo>
                  <a:pt x="2351449" y="127000"/>
                </a:lnTo>
                <a:lnTo>
                  <a:pt x="2351339" y="165100"/>
                </a:lnTo>
                <a:lnTo>
                  <a:pt x="2351268" y="749300"/>
                </a:lnTo>
                <a:lnTo>
                  <a:pt x="2351142" y="1016000"/>
                </a:lnTo>
                <a:lnTo>
                  <a:pt x="2350909" y="1244600"/>
                </a:lnTo>
                <a:lnTo>
                  <a:pt x="2345585" y="1282700"/>
                </a:lnTo>
                <a:lnTo>
                  <a:pt x="2319289" y="1320800"/>
                </a:lnTo>
                <a:lnTo>
                  <a:pt x="2371991" y="1320800"/>
                </a:lnTo>
                <a:lnTo>
                  <a:pt x="2388673" y="1282700"/>
                </a:lnTo>
                <a:lnTo>
                  <a:pt x="2392629" y="1244600"/>
                </a:lnTo>
                <a:lnTo>
                  <a:pt x="2392649" y="152400"/>
                </a:lnTo>
                <a:lnTo>
                  <a:pt x="2392257" y="127000"/>
                </a:lnTo>
                <a:lnTo>
                  <a:pt x="2391067" y="101600"/>
                </a:lnTo>
                <a:lnTo>
                  <a:pt x="2380697" y="63500"/>
                </a:lnTo>
                <a:lnTo>
                  <a:pt x="2369106" y="50800"/>
                </a:lnTo>
                <a:close/>
              </a:path>
              <a:path w="2392680" h="1371600">
                <a:moveTo>
                  <a:pt x="1142663" y="647700"/>
                </a:moveTo>
                <a:lnTo>
                  <a:pt x="1077379" y="647700"/>
                </a:lnTo>
                <a:lnTo>
                  <a:pt x="1093217" y="660400"/>
                </a:lnTo>
                <a:lnTo>
                  <a:pt x="1105514" y="673100"/>
                </a:lnTo>
                <a:lnTo>
                  <a:pt x="1115707" y="685800"/>
                </a:lnTo>
                <a:lnTo>
                  <a:pt x="1126329" y="698500"/>
                </a:lnTo>
                <a:lnTo>
                  <a:pt x="1137605" y="723900"/>
                </a:lnTo>
                <a:lnTo>
                  <a:pt x="1149972" y="736600"/>
                </a:lnTo>
                <a:lnTo>
                  <a:pt x="1163866" y="762000"/>
                </a:lnTo>
                <a:lnTo>
                  <a:pt x="1196778" y="787400"/>
                </a:lnTo>
                <a:lnTo>
                  <a:pt x="1235812" y="800100"/>
                </a:lnTo>
                <a:lnTo>
                  <a:pt x="1278226" y="812800"/>
                </a:lnTo>
                <a:lnTo>
                  <a:pt x="1321281" y="812800"/>
                </a:lnTo>
                <a:lnTo>
                  <a:pt x="1362240" y="787400"/>
                </a:lnTo>
                <a:lnTo>
                  <a:pt x="1380301" y="774700"/>
                </a:lnTo>
                <a:lnTo>
                  <a:pt x="1290205" y="774700"/>
                </a:lnTo>
                <a:lnTo>
                  <a:pt x="1248101" y="762000"/>
                </a:lnTo>
                <a:lnTo>
                  <a:pt x="1209528" y="749300"/>
                </a:lnTo>
                <a:lnTo>
                  <a:pt x="1178775" y="711200"/>
                </a:lnTo>
                <a:lnTo>
                  <a:pt x="1158185" y="673100"/>
                </a:lnTo>
                <a:lnTo>
                  <a:pt x="1152499" y="660400"/>
                </a:lnTo>
                <a:lnTo>
                  <a:pt x="1142663" y="647700"/>
                </a:lnTo>
                <a:close/>
              </a:path>
              <a:path w="2392680" h="1371600">
                <a:moveTo>
                  <a:pt x="1534261" y="584200"/>
                </a:moveTo>
                <a:lnTo>
                  <a:pt x="1502267" y="584200"/>
                </a:lnTo>
                <a:lnTo>
                  <a:pt x="1474150" y="596900"/>
                </a:lnTo>
                <a:lnTo>
                  <a:pt x="1450042" y="609600"/>
                </a:lnTo>
                <a:lnTo>
                  <a:pt x="1430070" y="635000"/>
                </a:lnTo>
                <a:lnTo>
                  <a:pt x="1420434" y="647700"/>
                </a:lnTo>
                <a:lnTo>
                  <a:pt x="1411352" y="673100"/>
                </a:lnTo>
                <a:lnTo>
                  <a:pt x="1402815" y="685800"/>
                </a:lnTo>
                <a:lnTo>
                  <a:pt x="1394815" y="698500"/>
                </a:lnTo>
                <a:lnTo>
                  <a:pt x="1367851" y="736600"/>
                </a:lnTo>
                <a:lnTo>
                  <a:pt x="1331552" y="762000"/>
                </a:lnTo>
                <a:lnTo>
                  <a:pt x="1290205" y="774700"/>
                </a:lnTo>
                <a:lnTo>
                  <a:pt x="1380301" y="774700"/>
                </a:lnTo>
                <a:lnTo>
                  <a:pt x="1398362" y="762000"/>
                </a:lnTo>
                <a:lnTo>
                  <a:pt x="1426908" y="723900"/>
                </a:lnTo>
                <a:lnTo>
                  <a:pt x="1434873" y="711200"/>
                </a:lnTo>
                <a:lnTo>
                  <a:pt x="1442748" y="698500"/>
                </a:lnTo>
                <a:lnTo>
                  <a:pt x="1450704" y="685800"/>
                </a:lnTo>
                <a:lnTo>
                  <a:pt x="1458912" y="673100"/>
                </a:lnTo>
                <a:lnTo>
                  <a:pt x="1466544" y="660400"/>
                </a:lnTo>
                <a:lnTo>
                  <a:pt x="1475638" y="647700"/>
                </a:lnTo>
                <a:lnTo>
                  <a:pt x="1486865" y="635000"/>
                </a:lnTo>
                <a:lnTo>
                  <a:pt x="1550568" y="635000"/>
                </a:lnTo>
                <a:lnTo>
                  <a:pt x="1542496" y="622300"/>
                </a:lnTo>
                <a:lnTo>
                  <a:pt x="1534261" y="584200"/>
                </a:lnTo>
                <a:close/>
              </a:path>
              <a:path w="2392680" h="1371600">
                <a:moveTo>
                  <a:pt x="973897" y="457200"/>
                </a:moveTo>
                <a:lnTo>
                  <a:pt x="896604" y="457200"/>
                </a:lnTo>
                <a:lnTo>
                  <a:pt x="913814" y="469900"/>
                </a:lnTo>
                <a:lnTo>
                  <a:pt x="930300" y="469900"/>
                </a:lnTo>
                <a:lnTo>
                  <a:pt x="943139" y="482600"/>
                </a:lnTo>
                <a:lnTo>
                  <a:pt x="968794" y="520700"/>
                </a:lnTo>
                <a:lnTo>
                  <a:pt x="979158" y="558800"/>
                </a:lnTo>
                <a:lnTo>
                  <a:pt x="984715" y="571500"/>
                </a:lnTo>
                <a:lnTo>
                  <a:pt x="990409" y="584200"/>
                </a:lnTo>
                <a:lnTo>
                  <a:pt x="1124715" y="584200"/>
                </a:lnTo>
                <a:lnTo>
                  <a:pt x="1148889" y="609600"/>
                </a:lnTo>
                <a:lnTo>
                  <a:pt x="1168048" y="622300"/>
                </a:lnTo>
                <a:lnTo>
                  <a:pt x="1182090" y="647700"/>
                </a:lnTo>
                <a:lnTo>
                  <a:pt x="1190219" y="673100"/>
                </a:lnTo>
                <a:lnTo>
                  <a:pt x="1200303" y="685800"/>
                </a:lnTo>
                <a:lnTo>
                  <a:pt x="1212839" y="698500"/>
                </a:lnTo>
                <a:lnTo>
                  <a:pt x="1228318" y="723900"/>
                </a:lnTo>
                <a:lnTo>
                  <a:pt x="1265533" y="736600"/>
                </a:lnTo>
                <a:lnTo>
                  <a:pt x="1303408" y="736600"/>
                </a:lnTo>
                <a:lnTo>
                  <a:pt x="1337934" y="723900"/>
                </a:lnTo>
                <a:lnTo>
                  <a:pt x="1356043" y="698500"/>
                </a:lnTo>
                <a:lnTo>
                  <a:pt x="1287538" y="698500"/>
                </a:lnTo>
                <a:lnTo>
                  <a:pt x="1264111" y="685800"/>
                </a:lnTo>
                <a:lnTo>
                  <a:pt x="1246212" y="685800"/>
                </a:lnTo>
                <a:lnTo>
                  <a:pt x="1233010" y="660400"/>
                </a:lnTo>
                <a:lnTo>
                  <a:pt x="1223670" y="647700"/>
                </a:lnTo>
                <a:lnTo>
                  <a:pt x="1200509" y="596900"/>
                </a:lnTo>
                <a:lnTo>
                  <a:pt x="1168380" y="571500"/>
                </a:lnTo>
                <a:lnTo>
                  <a:pt x="1129702" y="546100"/>
                </a:lnTo>
                <a:lnTo>
                  <a:pt x="1086899" y="533400"/>
                </a:lnTo>
                <a:lnTo>
                  <a:pt x="1014980" y="533400"/>
                </a:lnTo>
                <a:lnTo>
                  <a:pt x="1010805" y="520700"/>
                </a:lnTo>
                <a:lnTo>
                  <a:pt x="990457" y="469900"/>
                </a:lnTo>
                <a:lnTo>
                  <a:pt x="973897" y="457200"/>
                </a:lnTo>
                <a:close/>
              </a:path>
              <a:path w="2392680" h="1371600">
                <a:moveTo>
                  <a:pt x="2282672" y="0"/>
                </a:moveTo>
                <a:lnTo>
                  <a:pt x="1769139" y="0"/>
                </a:lnTo>
                <a:lnTo>
                  <a:pt x="1761286" y="12700"/>
                </a:lnTo>
                <a:lnTo>
                  <a:pt x="1728109" y="25400"/>
                </a:lnTo>
                <a:lnTo>
                  <a:pt x="1686243" y="76200"/>
                </a:lnTo>
                <a:lnTo>
                  <a:pt x="1680362" y="114300"/>
                </a:lnTo>
                <a:lnTo>
                  <a:pt x="1680184" y="355600"/>
                </a:lnTo>
                <a:lnTo>
                  <a:pt x="1680915" y="381000"/>
                </a:lnTo>
                <a:lnTo>
                  <a:pt x="1678547" y="393700"/>
                </a:lnTo>
                <a:lnTo>
                  <a:pt x="1665923" y="406400"/>
                </a:lnTo>
                <a:lnTo>
                  <a:pt x="1635887" y="419100"/>
                </a:lnTo>
                <a:lnTo>
                  <a:pt x="1595415" y="419100"/>
                </a:lnTo>
                <a:lnTo>
                  <a:pt x="1559679" y="444500"/>
                </a:lnTo>
                <a:lnTo>
                  <a:pt x="1529664" y="469900"/>
                </a:lnTo>
                <a:lnTo>
                  <a:pt x="1506359" y="508000"/>
                </a:lnTo>
                <a:lnTo>
                  <a:pt x="1492580" y="508000"/>
                </a:lnTo>
                <a:lnTo>
                  <a:pt x="1445414" y="533400"/>
                </a:lnTo>
                <a:lnTo>
                  <a:pt x="1406685" y="546100"/>
                </a:lnTo>
                <a:lnTo>
                  <a:pt x="1375349" y="584200"/>
                </a:lnTo>
                <a:lnTo>
                  <a:pt x="1350365" y="622300"/>
                </a:lnTo>
                <a:lnTo>
                  <a:pt x="1343995" y="647700"/>
                </a:lnTo>
                <a:lnTo>
                  <a:pt x="1337211" y="660400"/>
                </a:lnTo>
                <a:lnTo>
                  <a:pt x="1329698" y="660400"/>
                </a:lnTo>
                <a:lnTo>
                  <a:pt x="1321142" y="673100"/>
                </a:lnTo>
                <a:lnTo>
                  <a:pt x="1314370" y="685800"/>
                </a:lnTo>
                <a:lnTo>
                  <a:pt x="1305921" y="685800"/>
                </a:lnTo>
                <a:lnTo>
                  <a:pt x="1296682" y="698500"/>
                </a:lnTo>
                <a:lnTo>
                  <a:pt x="1356043" y="698500"/>
                </a:lnTo>
                <a:lnTo>
                  <a:pt x="1381198" y="660400"/>
                </a:lnTo>
                <a:lnTo>
                  <a:pt x="1418916" y="596900"/>
                </a:lnTo>
                <a:lnTo>
                  <a:pt x="1446923" y="571500"/>
                </a:lnTo>
                <a:lnTo>
                  <a:pt x="1480407" y="558800"/>
                </a:lnTo>
                <a:lnTo>
                  <a:pt x="1519161" y="546100"/>
                </a:lnTo>
                <a:lnTo>
                  <a:pt x="1536834" y="546100"/>
                </a:lnTo>
                <a:lnTo>
                  <a:pt x="1539913" y="533400"/>
                </a:lnTo>
                <a:lnTo>
                  <a:pt x="1556604" y="495300"/>
                </a:lnTo>
                <a:lnTo>
                  <a:pt x="1581915" y="482600"/>
                </a:lnTo>
                <a:lnTo>
                  <a:pt x="1613765" y="457200"/>
                </a:lnTo>
                <a:lnTo>
                  <a:pt x="1650072" y="457200"/>
                </a:lnTo>
                <a:lnTo>
                  <a:pt x="1674196" y="444500"/>
                </a:lnTo>
                <a:lnTo>
                  <a:pt x="1696491" y="444500"/>
                </a:lnTo>
                <a:lnTo>
                  <a:pt x="1700906" y="431800"/>
                </a:lnTo>
                <a:lnTo>
                  <a:pt x="1722221" y="431800"/>
                </a:lnTo>
                <a:lnTo>
                  <a:pt x="1722144" y="317500"/>
                </a:lnTo>
                <a:lnTo>
                  <a:pt x="1722022" y="266700"/>
                </a:lnTo>
                <a:lnTo>
                  <a:pt x="1722048" y="215900"/>
                </a:lnTo>
                <a:lnTo>
                  <a:pt x="1722205" y="177800"/>
                </a:lnTo>
                <a:lnTo>
                  <a:pt x="1722793" y="127000"/>
                </a:lnTo>
                <a:lnTo>
                  <a:pt x="1731111" y="88900"/>
                </a:lnTo>
                <a:lnTo>
                  <a:pt x="1756810" y="50800"/>
                </a:lnTo>
                <a:lnTo>
                  <a:pt x="2369106" y="50800"/>
                </a:lnTo>
                <a:lnTo>
                  <a:pt x="2357515" y="38100"/>
                </a:lnTo>
                <a:lnTo>
                  <a:pt x="2324010" y="12700"/>
                </a:lnTo>
                <a:lnTo>
                  <a:pt x="22826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9788" y="3221853"/>
            <a:ext cx="646430" cy="278765"/>
          </a:xfrm>
          <a:custGeom>
            <a:avLst/>
            <a:gdLst/>
            <a:ahLst/>
            <a:cxnLst/>
            <a:rect l="l" t="t" r="r" b="b"/>
            <a:pathLst>
              <a:path w="646430" h="278764">
                <a:moveTo>
                  <a:pt x="323248" y="0"/>
                </a:moveTo>
                <a:lnTo>
                  <a:pt x="127484" y="390"/>
                </a:lnTo>
                <a:lnTo>
                  <a:pt x="78696" y="15370"/>
                </a:lnTo>
                <a:lnTo>
                  <a:pt x="50548" y="52752"/>
                </a:lnTo>
                <a:lnTo>
                  <a:pt x="38005" y="96014"/>
                </a:lnTo>
                <a:lnTo>
                  <a:pt x="25722" y="139355"/>
                </a:lnTo>
                <a:lnTo>
                  <a:pt x="13654" y="182756"/>
                </a:lnTo>
                <a:lnTo>
                  <a:pt x="1754" y="226196"/>
                </a:lnTo>
                <a:lnTo>
                  <a:pt x="0" y="242328"/>
                </a:lnTo>
                <a:lnTo>
                  <a:pt x="3937" y="256009"/>
                </a:lnTo>
                <a:lnTo>
                  <a:pt x="43572" y="277388"/>
                </a:lnTo>
                <a:lnTo>
                  <a:pt x="165131" y="278382"/>
                </a:lnTo>
                <a:lnTo>
                  <a:pt x="323191" y="278355"/>
                </a:lnTo>
                <a:lnTo>
                  <a:pt x="553770" y="278228"/>
                </a:lnTo>
                <a:lnTo>
                  <a:pt x="597453" y="278009"/>
                </a:lnTo>
                <a:lnTo>
                  <a:pt x="622956" y="273835"/>
                </a:lnTo>
                <a:lnTo>
                  <a:pt x="639270" y="262105"/>
                </a:lnTo>
                <a:lnTo>
                  <a:pt x="646129" y="243422"/>
                </a:lnTo>
                <a:lnTo>
                  <a:pt x="645216" y="235391"/>
                </a:lnTo>
                <a:lnTo>
                  <a:pt x="42293" y="235391"/>
                </a:lnTo>
                <a:lnTo>
                  <a:pt x="52911" y="197809"/>
                </a:lnTo>
                <a:lnTo>
                  <a:pt x="63429" y="160861"/>
                </a:lnTo>
                <a:lnTo>
                  <a:pt x="73561" y="124256"/>
                </a:lnTo>
                <a:lnTo>
                  <a:pt x="83022" y="87703"/>
                </a:lnTo>
                <a:lnTo>
                  <a:pt x="91976" y="63098"/>
                </a:lnTo>
                <a:lnTo>
                  <a:pt x="104331" y="49280"/>
                </a:lnTo>
                <a:lnTo>
                  <a:pt x="121264" y="43227"/>
                </a:lnTo>
                <a:lnTo>
                  <a:pt x="143956" y="41919"/>
                </a:lnTo>
                <a:lnTo>
                  <a:pt x="591125" y="41919"/>
                </a:lnTo>
                <a:lnTo>
                  <a:pt x="589005" y="37115"/>
                </a:lnTo>
                <a:lnTo>
                  <a:pt x="569347" y="17197"/>
                </a:lnTo>
                <a:lnTo>
                  <a:pt x="544963" y="4715"/>
                </a:lnTo>
                <a:lnTo>
                  <a:pt x="519013" y="352"/>
                </a:lnTo>
                <a:lnTo>
                  <a:pt x="323248" y="0"/>
                </a:lnTo>
                <a:close/>
              </a:path>
              <a:path w="646430" h="278764">
                <a:moveTo>
                  <a:pt x="553770" y="278228"/>
                </a:moveTo>
                <a:lnTo>
                  <a:pt x="323191" y="278228"/>
                </a:lnTo>
                <a:lnTo>
                  <a:pt x="487743" y="278368"/>
                </a:lnTo>
                <a:lnTo>
                  <a:pt x="553770" y="278228"/>
                </a:lnTo>
                <a:close/>
              </a:path>
              <a:path w="646430" h="278764">
                <a:moveTo>
                  <a:pt x="591125" y="41919"/>
                </a:moveTo>
                <a:lnTo>
                  <a:pt x="143956" y="41919"/>
                </a:lnTo>
                <a:lnTo>
                  <a:pt x="248064" y="42040"/>
                </a:lnTo>
                <a:lnTo>
                  <a:pt x="508319" y="42071"/>
                </a:lnTo>
                <a:lnTo>
                  <a:pt x="530411" y="43863"/>
                </a:lnTo>
                <a:lnTo>
                  <a:pt x="545286" y="50315"/>
                </a:lnTo>
                <a:lnTo>
                  <a:pt x="555279" y="63104"/>
                </a:lnTo>
                <a:lnTo>
                  <a:pt x="562726" y="83905"/>
                </a:lnTo>
                <a:lnTo>
                  <a:pt x="571949" y="117323"/>
                </a:lnTo>
                <a:lnTo>
                  <a:pt x="581255" y="150722"/>
                </a:lnTo>
                <a:lnTo>
                  <a:pt x="590590" y="184112"/>
                </a:lnTo>
                <a:lnTo>
                  <a:pt x="601309" y="222615"/>
                </a:lnTo>
                <a:lnTo>
                  <a:pt x="602350" y="227834"/>
                </a:lnTo>
                <a:lnTo>
                  <a:pt x="604115" y="235391"/>
                </a:lnTo>
                <a:lnTo>
                  <a:pt x="645216" y="235391"/>
                </a:lnTo>
                <a:lnTo>
                  <a:pt x="643282" y="218386"/>
                </a:lnTo>
                <a:lnTo>
                  <a:pt x="632277" y="179821"/>
                </a:lnTo>
                <a:lnTo>
                  <a:pt x="621100" y="141297"/>
                </a:lnTo>
                <a:lnTo>
                  <a:pt x="610387" y="102667"/>
                </a:lnTo>
                <a:lnTo>
                  <a:pt x="600775" y="63788"/>
                </a:lnTo>
                <a:lnTo>
                  <a:pt x="591125" y="419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14475" y="2855707"/>
            <a:ext cx="477520" cy="345440"/>
          </a:xfrm>
          <a:custGeom>
            <a:avLst/>
            <a:gdLst/>
            <a:ahLst/>
            <a:cxnLst/>
            <a:rect l="l" t="t" r="r" b="b"/>
            <a:pathLst>
              <a:path w="477519" h="345439">
                <a:moveTo>
                  <a:pt x="432780" y="343803"/>
                </a:moveTo>
                <a:lnTo>
                  <a:pt x="84504" y="343803"/>
                </a:lnTo>
                <a:lnTo>
                  <a:pt x="425346" y="345009"/>
                </a:lnTo>
                <a:lnTo>
                  <a:pt x="432780" y="343803"/>
                </a:lnTo>
                <a:close/>
              </a:path>
              <a:path w="477519" h="345439">
                <a:moveTo>
                  <a:pt x="144529" y="0"/>
                </a:moveTo>
                <a:lnTo>
                  <a:pt x="49833" y="153"/>
                </a:lnTo>
                <a:lnTo>
                  <a:pt x="4284" y="27252"/>
                </a:lnTo>
                <a:lnTo>
                  <a:pt x="121" y="99898"/>
                </a:lnTo>
                <a:lnTo>
                  <a:pt x="0" y="196575"/>
                </a:lnTo>
                <a:lnTo>
                  <a:pt x="207" y="248346"/>
                </a:lnTo>
                <a:lnTo>
                  <a:pt x="569" y="298845"/>
                </a:lnTo>
                <a:lnTo>
                  <a:pt x="24356" y="338793"/>
                </a:lnTo>
                <a:lnTo>
                  <a:pt x="52098" y="344381"/>
                </a:lnTo>
                <a:lnTo>
                  <a:pt x="62874" y="344362"/>
                </a:lnTo>
                <a:lnTo>
                  <a:pt x="73695" y="344008"/>
                </a:lnTo>
                <a:lnTo>
                  <a:pt x="84504" y="343803"/>
                </a:lnTo>
                <a:lnTo>
                  <a:pt x="432780" y="343803"/>
                </a:lnTo>
                <a:lnTo>
                  <a:pt x="446910" y="341509"/>
                </a:lnTo>
                <a:lnTo>
                  <a:pt x="463135" y="331325"/>
                </a:lnTo>
                <a:lnTo>
                  <a:pt x="473388" y="315045"/>
                </a:lnTo>
                <a:lnTo>
                  <a:pt x="475082" y="304928"/>
                </a:lnTo>
                <a:lnTo>
                  <a:pt x="71169" y="304928"/>
                </a:lnTo>
                <a:lnTo>
                  <a:pt x="53584" y="304479"/>
                </a:lnTo>
                <a:lnTo>
                  <a:pt x="44569" y="301226"/>
                </a:lnTo>
                <a:lnTo>
                  <a:pt x="41236" y="292416"/>
                </a:lnTo>
                <a:lnTo>
                  <a:pt x="40752" y="275312"/>
                </a:lnTo>
                <a:lnTo>
                  <a:pt x="40843" y="62536"/>
                </a:lnTo>
                <a:lnTo>
                  <a:pt x="41236" y="50935"/>
                </a:lnTo>
                <a:lnTo>
                  <a:pt x="43919" y="44040"/>
                </a:lnTo>
                <a:lnTo>
                  <a:pt x="50886" y="41386"/>
                </a:lnTo>
                <a:lnTo>
                  <a:pt x="64184" y="40946"/>
                </a:lnTo>
                <a:lnTo>
                  <a:pt x="378511" y="40946"/>
                </a:lnTo>
                <a:lnTo>
                  <a:pt x="414424" y="40552"/>
                </a:lnTo>
                <a:lnTo>
                  <a:pt x="475151" y="40552"/>
                </a:lnTo>
                <a:lnTo>
                  <a:pt x="473327" y="29972"/>
                </a:lnTo>
                <a:lnTo>
                  <a:pt x="462932" y="13841"/>
                </a:lnTo>
                <a:lnTo>
                  <a:pt x="446584" y="3725"/>
                </a:lnTo>
                <a:lnTo>
                  <a:pt x="425003" y="179"/>
                </a:lnTo>
                <a:lnTo>
                  <a:pt x="239215" y="128"/>
                </a:lnTo>
                <a:lnTo>
                  <a:pt x="144529" y="0"/>
                </a:lnTo>
                <a:close/>
              </a:path>
              <a:path w="477519" h="345439">
                <a:moveTo>
                  <a:pt x="316130" y="304268"/>
                </a:moveTo>
                <a:lnTo>
                  <a:pt x="71169" y="304928"/>
                </a:lnTo>
                <a:lnTo>
                  <a:pt x="475082" y="304928"/>
                </a:lnTo>
                <a:lnTo>
                  <a:pt x="475173" y="304382"/>
                </a:lnTo>
                <a:lnTo>
                  <a:pt x="414107" y="304382"/>
                </a:lnTo>
                <a:lnTo>
                  <a:pt x="316130" y="304268"/>
                </a:lnTo>
                <a:close/>
              </a:path>
              <a:path w="477519" h="345439">
                <a:moveTo>
                  <a:pt x="475151" y="40552"/>
                </a:moveTo>
                <a:lnTo>
                  <a:pt x="414424" y="40552"/>
                </a:lnTo>
                <a:lnTo>
                  <a:pt x="425069" y="41623"/>
                </a:lnTo>
                <a:lnTo>
                  <a:pt x="431612" y="45458"/>
                </a:lnTo>
                <a:lnTo>
                  <a:pt x="434886" y="52336"/>
                </a:lnTo>
                <a:lnTo>
                  <a:pt x="435722" y="62536"/>
                </a:lnTo>
                <a:lnTo>
                  <a:pt x="435342" y="117600"/>
                </a:lnTo>
                <a:lnTo>
                  <a:pt x="435278" y="227728"/>
                </a:lnTo>
                <a:lnTo>
                  <a:pt x="435633" y="282792"/>
                </a:lnTo>
                <a:lnTo>
                  <a:pt x="414107" y="304382"/>
                </a:lnTo>
                <a:lnTo>
                  <a:pt x="475173" y="304382"/>
                </a:lnTo>
                <a:lnTo>
                  <a:pt x="477035" y="293257"/>
                </a:lnTo>
                <a:lnTo>
                  <a:pt x="477232" y="244916"/>
                </a:lnTo>
                <a:lnTo>
                  <a:pt x="477247" y="96842"/>
                </a:lnTo>
                <a:lnTo>
                  <a:pt x="477048" y="51563"/>
                </a:lnTo>
                <a:lnTo>
                  <a:pt x="475151" y="40552"/>
                </a:lnTo>
                <a:close/>
              </a:path>
              <a:path w="477519" h="345439">
                <a:moveTo>
                  <a:pt x="378511" y="40946"/>
                </a:moveTo>
                <a:lnTo>
                  <a:pt x="237501" y="40946"/>
                </a:lnTo>
                <a:lnTo>
                  <a:pt x="325972" y="41125"/>
                </a:lnTo>
                <a:lnTo>
                  <a:pt x="378511" y="40946"/>
                </a:lnTo>
                <a:close/>
              </a:path>
              <a:path w="477519" h="345439">
                <a:moveTo>
                  <a:pt x="332109" y="82"/>
                </a:moveTo>
                <a:lnTo>
                  <a:pt x="239215" y="128"/>
                </a:lnTo>
                <a:lnTo>
                  <a:pt x="398284" y="128"/>
                </a:lnTo>
                <a:lnTo>
                  <a:pt x="332109" y="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89124" y="3357905"/>
            <a:ext cx="283210" cy="456565"/>
          </a:xfrm>
          <a:custGeom>
            <a:avLst/>
            <a:gdLst/>
            <a:ahLst/>
            <a:cxnLst/>
            <a:rect l="l" t="t" r="r" b="b"/>
            <a:pathLst>
              <a:path w="283210" h="456564">
                <a:moveTo>
                  <a:pt x="265214" y="253758"/>
                </a:moveTo>
                <a:lnTo>
                  <a:pt x="213855" y="253758"/>
                </a:lnTo>
                <a:lnTo>
                  <a:pt x="213855" y="455980"/>
                </a:lnTo>
                <a:lnTo>
                  <a:pt x="217690" y="456260"/>
                </a:lnTo>
                <a:lnTo>
                  <a:pt x="265214" y="253758"/>
                </a:lnTo>
                <a:close/>
              </a:path>
              <a:path w="283210" h="456564">
                <a:moveTo>
                  <a:pt x="172021" y="0"/>
                </a:moveTo>
                <a:lnTo>
                  <a:pt x="0" y="304457"/>
                </a:lnTo>
                <a:lnTo>
                  <a:pt x="213855" y="253758"/>
                </a:lnTo>
                <a:lnTo>
                  <a:pt x="265214" y="253758"/>
                </a:lnTo>
                <a:lnTo>
                  <a:pt x="275285" y="210845"/>
                </a:lnTo>
                <a:lnTo>
                  <a:pt x="115912" y="210845"/>
                </a:lnTo>
                <a:lnTo>
                  <a:pt x="174917" y="1104"/>
                </a:lnTo>
                <a:lnTo>
                  <a:pt x="172021" y="0"/>
                </a:lnTo>
                <a:close/>
              </a:path>
              <a:path w="283210" h="456564">
                <a:moveTo>
                  <a:pt x="282879" y="178485"/>
                </a:moveTo>
                <a:lnTo>
                  <a:pt x="115912" y="210845"/>
                </a:lnTo>
                <a:lnTo>
                  <a:pt x="275285" y="210845"/>
                </a:lnTo>
                <a:lnTo>
                  <a:pt x="282879" y="1784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5644" y="3608235"/>
            <a:ext cx="184095" cy="1862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6506" y="3608298"/>
            <a:ext cx="184594" cy="1862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026395" y="6537848"/>
            <a:ext cx="746442" cy="408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89454" y="6504355"/>
            <a:ext cx="615315" cy="410845"/>
          </a:xfrm>
          <a:custGeom>
            <a:avLst/>
            <a:gdLst/>
            <a:ahLst/>
            <a:cxnLst/>
            <a:rect l="l" t="t" r="r" b="b"/>
            <a:pathLst>
              <a:path w="615315" h="410845">
                <a:moveTo>
                  <a:pt x="0" y="410222"/>
                </a:moveTo>
                <a:lnTo>
                  <a:pt x="614946" y="410222"/>
                </a:lnTo>
                <a:lnTo>
                  <a:pt x="614946" y="0"/>
                </a:lnTo>
                <a:lnTo>
                  <a:pt x="0" y="0"/>
                </a:lnTo>
                <a:lnTo>
                  <a:pt x="0" y="410222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71648" y="6548931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0" y="18097"/>
                </a:moveTo>
                <a:lnTo>
                  <a:pt x="15468" y="29311"/>
                </a:lnTo>
                <a:lnTo>
                  <a:pt x="9550" y="47447"/>
                </a:lnTo>
                <a:lnTo>
                  <a:pt x="24866" y="36131"/>
                </a:lnTo>
                <a:lnTo>
                  <a:pt x="36585" y="36131"/>
                </a:lnTo>
                <a:lnTo>
                  <a:pt x="34340" y="29311"/>
                </a:lnTo>
                <a:lnTo>
                  <a:pt x="49694" y="18199"/>
                </a:lnTo>
                <a:lnTo>
                  <a:pt x="19075" y="18199"/>
                </a:lnTo>
                <a:lnTo>
                  <a:pt x="0" y="18097"/>
                </a:lnTo>
                <a:close/>
              </a:path>
              <a:path w="50165" h="47625">
                <a:moveTo>
                  <a:pt x="36585" y="36131"/>
                </a:moveTo>
                <a:lnTo>
                  <a:pt x="24866" y="36131"/>
                </a:lnTo>
                <a:lnTo>
                  <a:pt x="40309" y="47447"/>
                </a:lnTo>
                <a:lnTo>
                  <a:pt x="36585" y="36131"/>
                </a:lnTo>
                <a:close/>
              </a:path>
              <a:path w="50165" h="47625">
                <a:moveTo>
                  <a:pt x="24866" y="0"/>
                </a:moveTo>
                <a:lnTo>
                  <a:pt x="19075" y="18199"/>
                </a:lnTo>
                <a:lnTo>
                  <a:pt x="30784" y="18199"/>
                </a:lnTo>
                <a:lnTo>
                  <a:pt x="24866" y="0"/>
                </a:lnTo>
                <a:close/>
              </a:path>
              <a:path w="50165" h="47625">
                <a:moveTo>
                  <a:pt x="49834" y="18097"/>
                </a:moveTo>
                <a:lnTo>
                  <a:pt x="30784" y="18199"/>
                </a:lnTo>
                <a:lnTo>
                  <a:pt x="49694" y="18199"/>
                </a:lnTo>
                <a:lnTo>
                  <a:pt x="49834" y="18097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71718" y="6822609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49764" y="18084"/>
                </a:moveTo>
                <a:lnTo>
                  <a:pt x="30714" y="18135"/>
                </a:lnTo>
                <a:lnTo>
                  <a:pt x="0" y="18135"/>
                </a:lnTo>
                <a:lnTo>
                  <a:pt x="15398" y="29260"/>
                </a:lnTo>
                <a:lnTo>
                  <a:pt x="9480" y="47409"/>
                </a:lnTo>
                <a:lnTo>
                  <a:pt x="24796" y="36131"/>
                </a:lnTo>
                <a:lnTo>
                  <a:pt x="36530" y="36131"/>
                </a:lnTo>
                <a:lnTo>
                  <a:pt x="34270" y="29260"/>
                </a:lnTo>
                <a:lnTo>
                  <a:pt x="49694" y="18135"/>
                </a:lnTo>
                <a:lnTo>
                  <a:pt x="19005" y="18135"/>
                </a:lnTo>
                <a:lnTo>
                  <a:pt x="49764" y="18084"/>
                </a:lnTo>
                <a:close/>
              </a:path>
              <a:path w="50165" h="47625">
                <a:moveTo>
                  <a:pt x="36530" y="36131"/>
                </a:moveTo>
                <a:lnTo>
                  <a:pt x="24796" y="36131"/>
                </a:lnTo>
                <a:lnTo>
                  <a:pt x="40239" y="47409"/>
                </a:lnTo>
                <a:lnTo>
                  <a:pt x="36530" y="36131"/>
                </a:lnTo>
                <a:close/>
              </a:path>
              <a:path w="50165" h="47625">
                <a:moveTo>
                  <a:pt x="24796" y="0"/>
                </a:moveTo>
                <a:lnTo>
                  <a:pt x="19005" y="18135"/>
                </a:lnTo>
                <a:lnTo>
                  <a:pt x="30714" y="18135"/>
                </a:lnTo>
                <a:lnTo>
                  <a:pt x="2479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03702" y="6567134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49746" y="18135"/>
                </a:moveTo>
                <a:lnTo>
                  <a:pt x="30645" y="18199"/>
                </a:lnTo>
                <a:lnTo>
                  <a:pt x="0" y="18199"/>
                </a:lnTo>
                <a:lnTo>
                  <a:pt x="15380" y="29273"/>
                </a:lnTo>
                <a:lnTo>
                  <a:pt x="9436" y="47421"/>
                </a:lnTo>
                <a:lnTo>
                  <a:pt x="24803" y="36131"/>
                </a:lnTo>
                <a:lnTo>
                  <a:pt x="36533" y="36131"/>
                </a:lnTo>
                <a:lnTo>
                  <a:pt x="34278" y="29273"/>
                </a:lnTo>
                <a:lnTo>
                  <a:pt x="49658" y="18199"/>
                </a:lnTo>
                <a:lnTo>
                  <a:pt x="19012" y="18199"/>
                </a:lnTo>
                <a:lnTo>
                  <a:pt x="49746" y="18135"/>
                </a:lnTo>
                <a:close/>
              </a:path>
              <a:path w="50165" h="47625">
                <a:moveTo>
                  <a:pt x="36533" y="36131"/>
                </a:moveTo>
                <a:lnTo>
                  <a:pt x="24803" y="36131"/>
                </a:lnTo>
                <a:lnTo>
                  <a:pt x="40247" y="47421"/>
                </a:lnTo>
                <a:lnTo>
                  <a:pt x="36533" y="36131"/>
                </a:lnTo>
                <a:close/>
              </a:path>
              <a:path w="50165" h="47625">
                <a:moveTo>
                  <a:pt x="24803" y="0"/>
                </a:moveTo>
                <a:lnTo>
                  <a:pt x="19012" y="18199"/>
                </a:lnTo>
                <a:lnTo>
                  <a:pt x="30645" y="18199"/>
                </a:lnTo>
                <a:lnTo>
                  <a:pt x="24803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53449" y="6617392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0" y="18046"/>
                </a:moveTo>
                <a:lnTo>
                  <a:pt x="15595" y="29248"/>
                </a:lnTo>
                <a:lnTo>
                  <a:pt x="9626" y="47383"/>
                </a:lnTo>
                <a:lnTo>
                  <a:pt x="25019" y="36055"/>
                </a:lnTo>
                <a:lnTo>
                  <a:pt x="36638" y="36055"/>
                </a:lnTo>
                <a:lnTo>
                  <a:pt x="34417" y="29248"/>
                </a:lnTo>
                <a:lnTo>
                  <a:pt x="49752" y="18160"/>
                </a:lnTo>
                <a:lnTo>
                  <a:pt x="19164" y="18160"/>
                </a:lnTo>
                <a:lnTo>
                  <a:pt x="0" y="18046"/>
                </a:lnTo>
                <a:close/>
              </a:path>
              <a:path w="50165" h="47625">
                <a:moveTo>
                  <a:pt x="36638" y="36055"/>
                </a:moveTo>
                <a:lnTo>
                  <a:pt x="25019" y="36055"/>
                </a:lnTo>
                <a:lnTo>
                  <a:pt x="40335" y="47383"/>
                </a:lnTo>
                <a:lnTo>
                  <a:pt x="36638" y="36055"/>
                </a:lnTo>
                <a:close/>
              </a:path>
              <a:path w="50165" h="47625">
                <a:moveTo>
                  <a:pt x="25019" y="0"/>
                </a:moveTo>
                <a:lnTo>
                  <a:pt x="19164" y="18160"/>
                </a:lnTo>
                <a:lnTo>
                  <a:pt x="30797" y="18160"/>
                </a:lnTo>
                <a:lnTo>
                  <a:pt x="25019" y="0"/>
                </a:lnTo>
                <a:close/>
              </a:path>
              <a:path w="50165" h="47625">
                <a:moveTo>
                  <a:pt x="49911" y="18046"/>
                </a:moveTo>
                <a:lnTo>
                  <a:pt x="30797" y="18160"/>
                </a:lnTo>
                <a:lnTo>
                  <a:pt x="49752" y="18160"/>
                </a:lnTo>
                <a:lnTo>
                  <a:pt x="49911" y="18046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35097" y="6685666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49797" y="18033"/>
                </a:moveTo>
                <a:lnTo>
                  <a:pt x="30633" y="18097"/>
                </a:lnTo>
                <a:lnTo>
                  <a:pt x="0" y="18097"/>
                </a:lnTo>
                <a:lnTo>
                  <a:pt x="15431" y="29235"/>
                </a:lnTo>
                <a:lnTo>
                  <a:pt x="9462" y="47320"/>
                </a:lnTo>
                <a:lnTo>
                  <a:pt x="24854" y="36029"/>
                </a:lnTo>
                <a:lnTo>
                  <a:pt x="36492" y="36029"/>
                </a:lnTo>
                <a:lnTo>
                  <a:pt x="34278" y="29235"/>
                </a:lnTo>
                <a:lnTo>
                  <a:pt x="49709" y="18097"/>
                </a:lnTo>
                <a:lnTo>
                  <a:pt x="19038" y="18097"/>
                </a:lnTo>
                <a:lnTo>
                  <a:pt x="49797" y="18033"/>
                </a:lnTo>
                <a:close/>
              </a:path>
              <a:path w="50165" h="47625">
                <a:moveTo>
                  <a:pt x="36492" y="36029"/>
                </a:moveTo>
                <a:lnTo>
                  <a:pt x="24854" y="36029"/>
                </a:lnTo>
                <a:lnTo>
                  <a:pt x="40171" y="47320"/>
                </a:lnTo>
                <a:lnTo>
                  <a:pt x="36492" y="36029"/>
                </a:lnTo>
                <a:close/>
              </a:path>
              <a:path w="50165" h="47625">
                <a:moveTo>
                  <a:pt x="24854" y="0"/>
                </a:moveTo>
                <a:lnTo>
                  <a:pt x="19038" y="18097"/>
                </a:lnTo>
                <a:lnTo>
                  <a:pt x="30633" y="18097"/>
                </a:lnTo>
                <a:lnTo>
                  <a:pt x="24854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53284" y="6753869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0" y="18135"/>
                </a:moveTo>
                <a:lnTo>
                  <a:pt x="15544" y="29260"/>
                </a:lnTo>
                <a:lnTo>
                  <a:pt x="9550" y="47421"/>
                </a:lnTo>
                <a:lnTo>
                  <a:pt x="24968" y="36055"/>
                </a:lnTo>
                <a:lnTo>
                  <a:pt x="36608" y="36055"/>
                </a:lnTo>
                <a:lnTo>
                  <a:pt x="34366" y="29260"/>
                </a:lnTo>
                <a:lnTo>
                  <a:pt x="49666" y="18237"/>
                </a:lnTo>
                <a:lnTo>
                  <a:pt x="19113" y="18237"/>
                </a:lnTo>
                <a:lnTo>
                  <a:pt x="0" y="18135"/>
                </a:lnTo>
                <a:close/>
              </a:path>
              <a:path w="50165" h="47625">
                <a:moveTo>
                  <a:pt x="36608" y="36055"/>
                </a:moveTo>
                <a:lnTo>
                  <a:pt x="24968" y="36055"/>
                </a:lnTo>
                <a:lnTo>
                  <a:pt x="40360" y="47421"/>
                </a:lnTo>
                <a:lnTo>
                  <a:pt x="36608" y="36055"/>
                </a:lnTo>
                <a:close/>
              </a:path>
              <a:path w="50165" h="47625">
                <a:moveTo>
                  <a:pt x="24968" y="0"/>
                </a:moveTo>
                <a:lnTo>
                  <a:pt x="19113" y="18237"/>
                </a:lnTo>
                <a:lnTo>
                  <a:pt x="30784" y="18237"/>
                </a:lnTo>
                <a:lnTo>
                  <a:pt x="24968" y="0"/>
                </a:lnTo>
                <a:close/>
              </a:path>
              <a:path w="50165" h="47625">
                <a:moveTo>
                  <a:pt x="49860" y="18097"/>
                </a:moveTo>
                <a:lnTo>
                  <a:pt x="30784" y="18237"/>
                </a:lnTo>
                <a:lnTo>
                  <a:pt x="49666" y="18237"/>
                </a:lnTo>
                <a:lnTo>
                  <a:pt x="49860" y="18097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03737" y="6804068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49711" y="18097"/>
                </a:moveTo>
                <a:lnTo>
                  <a:pt x="30610" y="18186"/>
                </a:lnTo>
                <a:lnTo>
                  <a:pt x="0" y="18186"/>
                </a:lnTo>
                <a:lnTo>
                  <a:pt x="15345" y="29260"/>
                </a:lnTo>
                <a:lnTo>
                  <a:pt x="9401" y="47434"/>
                </a:lnTo>
                <a:lnTo>
                  <a:pt x="24768" y="36131"/>
                </a:lnTo>
                <a:lnTo>
                  <a:pt x="36499" y="36131"/>
                </a:lnTo>
                <a:lnTo>
                  <a:pt x="34243" y="29260"/>
                </a:lnTo>
                <a:lnTo>
                  <a:pt x="49588" y="18186"/>
                </a:lnTo>
                <a:lnTo>
                  <a:pt x="18977" y="18186"/>
                </a:lnTo>
                <a:lnTo>
                  <a:pt x="49711" y="18097"/>
                </a:lnTo>
                <a:close/>
              </a:path>
              <a:path w="50165" h="47625">
                <a:moveTo>
                  <a:pt x="36499" y="36131"/>
                </a:moveTo>
                <a:lnTo>
                  <a:pt x="24768" y="36131"/>
                </a:lnTo>
                <a:lnTo>
                  <a:pt x="40212" y="47434"/>
                </a:lnTo>
                <a:lnTo>
                  <a:pt x="36499" y="36131"/>
                </a:lnTo>
                <a:close/>
              </a:path>
              <a:path w="50165" h="47625">
                <a:moveTo>
                  <a:pt x="24768" y="0"/>
                </a:moveTo>
                <a:lnTo>
                  <a:pt x="18977" y="18186"/>
                </a:lnTo>
                <a:lnTo>
                  <a:pt x="30610" y="18186"/>
                </a:lnTo>
                <a:lnTo>
                  <a:pt x="24768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39821" y="6567134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49797" y="18135"/>
                </a:moveTo>
                <a:lnTo>
                  <a:pt x="30772" y="18199"/>
                </a:lnTo>
                <a:lnTo>
                  <a:pt x="0" y="18199"/>
                </a:lnTo>
                <a:lnTo>
                  <a:pt x="15443" y="29273"/>
                </a:lnTo>
                <a:lnTo>
                  <a:pt x="9449" y="47421"/>
                </a:lnTo>
                <a:lnTo>
                  <a:pt x="24917" y="36131"/>
                </a:lnTo>
                <a:lnTo>
                  <a:pt x="36564" y="36131"/>
                </a:lnTo>
                <a:lnTo>
                  <a:pt x="34328" y="29273"/>
                </a:lnTo>
                <a:lnTo>
                  <a:pt x="49708" y="18199"/>
                </a:lnTo>
                <a:lnTo>
                  <a:pt x="19037" y="18199"/>
                </a:lnTo>
                <a:lnTo>
                  <a:pt x="49797" y="18135"/>
                </a:lnTo>
                <a:close/>
              </a:path>
              <a:path w="50165" h="47625">
                <a:moveTo>
                  <a:pt x="36564" y="36131"/>
                </a:moveTo>
                <a:lnTo>
                  <a:pt x="24917" y="36131"/>
                </a:lnTo>
                <a:lnTo>
                  <a:pt x="40246" y="47421"/>
                </a:lnTo>
                <a:lnTo>
                  <a:pt x="36564" y="36131"/>
                </a:lnTo>
                <a:close/>
              </a:path>
              <a:path w="50165" h="47625">
                <a:moveTo>
                  <a:pt x="24917" y="0"/>
                </a:moveTo>
                <a:lnTo>
                  <a:pt x="19037" y="18199"/>
                </a:lnTo>
                <a:lnTo>
                  <a:pt x="30772" y="18199"/>
                </a:lnTo>
                <a:lnTo>
                  <a:pt x="24917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089911" y="6617392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0" y="18046"/>
                </a:moveTo>
                <a:lnTo>
                  <a:pt x="15519" y="29248"/>
                </a:lnTo>
                <a:lnTo>
                  <a:pt x="9525" y="47383"/>
                </a:lnTo>
                <a:lnTo>
                  <a:pt x="24968" y="36055"/>
                </a:lnTo>
                <a:lnTo>
                  <a:pt x="36625" y="36055"/>
                </a:lnTo>
                <a:lnTo>
                  <a:pt x="34366" y="29248"/>
                </a:lnTo>
                <a:lnTo>
                  <a:pt x="49676" y="18160"/>
                </a:lnTo>
                <a:lnTo>
                  <a:pt x="19088" y="18160"/>
                </a:lnTo>
                <a:lnTo>
                  <a:pt x="0" y="18046"/>
                </a:lnTo>
                <a:close/>
              </a:path>
              <a:path w="50165" h="47625">
                <a:moveTo>
                  <a:pt x="36625" y="36055"/>
                </a:moveTo>
                <a:lnTo>
                  <a:pt x="24968" y="36055"/>
                </a:lnTo>
                <a:lnTo>
                  <a:pt x="40386" y="47383"/>
                </a:lnTo>
                <a:lnTo>
                  <a:pt x="36625" y="36055"/>
                </a:lnTo>
                <a:close/>
              </a:path>
              <a:path w="50165" h="47625">
                <a:moveTo>
                  <a:pt x="24968" y="0"/>
                </a:moveTo>
                <a:lnTo>
                  <a:pt x="19088" y="18160"/>
                </a:lnTo>
                <a:lnTo>
                  <a:pt x="30746" y="18160"/>
                </a:lnTo>
                <a:lnTo>
                  <a:pt x="24968" y="0"/>
                </a:lnTo>
                <a:close/>
              </a:path>
              <a:path w="50165" h="47625">
                <a:moveTo>
                  <a:pt x="49834" y="18046"/>
                </a:moveTo>
                <a:lnTo>
                  <a:pt x="30746" y="18160"/>
                </a:lnTo>
                <a:lnTo>
                  <a:pt x="49676" y="18160"/>
                </a:lnTo>
                <a:lnTo>
                  <a:pt x="49834" y="18046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08401" y="6685666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49822" y="18033"/>
                </a:moveTo>
                <a:lnTo>
                  <a:pt x="30709" y="18097"/>
                </a:lnTo>
                <a:lnTo>
                  <a:pt x="0" y="18097"/>
                </a:lnTo>
                <a:lnTo>
                  <a:pt x="15481" y="29235"/>
                </a:lnTo>
                <a:lnTo>
                  <a:pt x="9500" y="47320"/>
                </a:lnTo>
                <a:lnTo>
                  <a:pt x="24918" y="36029"/>
                </a:lnTo>
                <a:lnTo>
                  <a:pt x="36626" y="36029"/>
                </a:lnTo>
                <a:lnTo>
                  <a:pt x="34379" y="29235"/>
                </a:lnTo>
                <a:lnTo>
                  <a:pt x="49735" y="18097"/>
                </a:lnTo>
                <a:lnTo>
                  <a:pt x="19114" y="18097"/>
                </a:lnTo>
                <a:lnTo>
                  <a:pt x="49822" y="18033"/>
                </a:lnTo>
                <a:close/>
              </a:path>
              <a:path w="50165" h="47625">
                <a:moveTo>
                  <a:pt x="36626" y="36029"/>
                </a:moveTo>
                <a:lnTo>
                  <a:pt x="24918" y="36029"/>
                </a:lnTo>
                <a:lnTo>
                  <a:pt x="40361" y="47320"/>
                </a:lnTo>
                <a:lnTo>
                  <a:pt x="36626" y="36029"/>
                </a:lnTo>
                <a:close/>
              </a:path>
              <a:path w="50165" h="47625">
                <a:moveTo>
                  <a:pt x="24918" y="0"/>
                </a:moveTo>
                <a:lnTo>
                  <a:pt x="19114" y="18097"/>
                </a:lnTo>
                <a:lnTo>
                  <a:pt x="30709" y="18097"/>
                </a:lnTo>
                <a:lnTo>
                  <a:pt x="24918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090114" y="6753869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0" y="18097"/>
                </a:moveTo>
                <a:lnTo>
                  <a:pt x="15468" y="29260"/>
                </a:lnTo>
                <a:lnTo>
                  <a:pt x="9550" y="47421"/>
                </a:lnTo>
                <a:lnTo>
                  <a:pt x="24866" y="36055"/>
                </a:lnTo>
                <a:lnTo>
                  <a:pt x="36578" y="36055"/>
                </a:lnTo>
                <a:lnTo>
                  <a:pt x="34340" y="29260"/>
                </a:lnTo>
                <a:lnTo>
                  <a:pt x="49731" y="18237"/>
                </a:lnTo>
                <a:lnTo>
                  <a:pt x="19100" y="18237"/>
                </a:lnTo>
                <a:lnTo>
                  <a:pt x="0" y="18097"/>
                </a:lnTo>
                <a:close/>
              </a:path>
              <a:path w="50165" h="47625">
                <a:moveTo>
                  <a:pt x="36578" y="36055"/>
                </a:moveTo>
                <a:lnTo>
                  <a:pt x="24866" y="36055"/>
                </a:lnTo>
                <a:lnTo>
                  <a:pt x="40322" y="47421"/>
                </a:lnTo>
                <a:lnTo>
                  <a:pt x="36578" y="36055"/>
                </a:lnTo>
                <a:close/>
              </a:path>
              <a:path w="50165" h="47625">
                <a:moveTo>
                  <a:pt x="24866" y="0"/>
                </a:moveTo>
                <a:lnTo>
                  <a:pt x="19100" y="18237"/>
                </a:lnTo>
                <a:lnTo>
                  <a:pt x="30759" y="18237"/>
                </a:lnTo>
                <a:lnTo>
                  <a:pt x="24866" y="0"/>
                </a:lnTo>
                <a:close/>
              </a:path>
              <a:path w="50165" h="47625">
                <a:moveTo>
                  <a:pt x="49872" y="18135"/>
                </a:moveTo>
                <a:lnTo>
                  <a:pt x="30759" y="18237"/>
                </a:lnTo>
                <a:lnTo>
                  <a:pt x="49731" y="18237"/>
                </a:lnTo>
                <a:lnTo>
                  <a:pt x="49872" y="18135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039856" y="6804068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49761" y="18097"/>
                </a:moveTo>
                <a:lnTo>
                  <a:pt x="30737" y="18186"/>
                </a:lnTo>
                <a:lnTo>
                  <a:pt x="0" y="18186"/>
                </a:lnTo>
                <a:lnTo>
                  <a:pt x="15408" y="29260"/>
                </a:lnTo>
                <a:lnTo>
                  <a:pt x="9414" y="47434"/>
                </a:lnTo>
                <a:lnTo>
                  <a:pt x="24882" y="36131"/>
                </a:lnTo>
                <a:lnTo>
                  <a:pt x="36530" y="36131"/>
                </a:lnTo>
                <a:lnTo>
                  <a:pt x="34293" y="29260"/>
                </a:lnTo>
                <a:lnTo>
                  <a:pt x="49638" y="18186"/>
                </a:lnTo>
                <a:lnTo>
                  <a:pt x="19002" y="18186"/>
                </a:lnTo>
                <a:lnTo>
                  <a:pt x="49761" y="18097"/>
                </a:lnTo>
                <a:close/>
              </a:path>
              <a:path w="50165" h="47625">
                <a:moveTo>
                  <a:pt x="36530" y="36131"/>
                </a:moveTo>
                <a:lnTo>
                  <a:pt x="24882" y="36131"/>
                </a:lnTo>
                <a:lnTo>
                  <a:pt x="40211" y="47434"/>
                </a:lnTo>
                <a:lnTo>
                  <a:pt x="36530" y="36131"/>
                </a:lnTo>
                <a:close/>
              </a:path>
              <a:path w="50165" h="47625">
                <a:moveTo>
                  <a:pt x="24882" y="0"/>
                </a:moveTo>
                <a:lnTo>
                  <a:pt x="19002" y="18186"/>
                </a:lnTo>
                <a:lnTo>
                  <a:pt x="30737" y="18186"/>
                </a:lnTo>
                <a:lnTo>
                  <a:pt x="24882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689467" y="6980739"/>
            <a:ext cx="50165" cy="78105"/>
          </a:xfrm>
          <a:custGeom>
            <a:avLst/>
            <a:gdLst/>
            <a:ahLst/>
            <a:cxnLst/>
            <a:rect l="l" t="t" r="r" b="b"/>
            <a:pathLst>
              <a:path w="50165" h="78104">
                <a:moveTo>
                  <a:pt x="49720" y="0"/>
                </a:moveTo>
                <a:lnTo>
                  <a:pt x="0" y="0"/>
                </a:lnTo>
                <a:lnTo>
                  <a:pt x="0" y="77927"/>
                </a:lnTo>
                <a:lnTo>
                  <a:pt x="49110" y="77927"/>
                </a:lnTo>
                <a:lnTo>
                  <a:pt x="49110" y="65671"/>
                </a:lnTo>
                <a:lnTo>
                  <a:pt x="13830" y="65671"/>
                </a:lnTo>
                <a:lnTo>
                  <a:pt x="13830" y="42303"/>
                </a:lnTo>
                <a:lnTo>
                  <a:pt x="39547" y="42303"/>
                </a:lnTo>
                <a:lnTo>
                  <a:pt x="39547" y="30556"/>
                </a:lnTo>
                <a:lnTo>
                  <a:pt x="13830" y="30556"/>
                </a:lnTo>
                <a:lnTo>
                  <a:pt x="13830" y="12293"/>
                </a:lnTo>
                <a:lnTo>
                  <a:pt x="49720" y="12293"/>
                </a:lnTo>
                <a:lnTo>
                  <a:pt x="49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50325" y="6980739"/>
            <a:ext cx="58419" cy="79375"/>
          </a:xfrm>
          <a:custGeom>
            <a:avLst/>
            <a:gdLst/>
            <a:ahLst/>
            <a:cxnLst/>
            <a:rect l="l" t="t" r="r" b="b"/>
            <a:pathLst>
              <a:path w="58420" h="79375">
                <a:moveTo>
                  <a:pt x="13855" y="0"/>
                </a:moveTo>
                <a:lnTo>
                  <a:pt x="0" y="0"/>
                </a:lnTo>
                <a:lnTo>
                  <a:pt x="0" y="61861"/>
                </a:lnTo>
                <a:lnTo>
                  <a:pt x="2501" y="68198"/>
                </a:lnTo>
                <a:lnTo>
                  <a:pt x="7365" y="72631"/>
                </a:lnTo>
                <a:lnTo>
                  <a:pt x="12306" y="77076"/>
                </a:lnTo>
                <a:lnTo>
                  <a:pt x="19278" y="79273"/>
                </a:lnTo>
                <a:lnTo>
                  <a:pt x="37299" y="79273"/>
                </a:lnTo>
                <a:lnTo>
                  <a:pt x="44450" y="77012"/>
                </a:lnTo>
                <a:lnTo>
                  <a:pt x="55194" y="67932"/>
                </a:lnTo>
                <a:lnTo>
                  <a:pt x="55599" y="66992"/>
                </a:lnTo>
                <a:lnTo>
                  <a:pt x="23736" y="66992"/>
                </a:lnTo>
                <a:lnTo>
                  <a:pt x="20193" y="65671"/>
                </a:lnTo>
                <a:lnTo>
                  <a:pt x="17665" y="63080"/>
                </a:lnTo>
                <a:lnTo>
                  <a:pt x="15138" y="60413"/>
                </a:lnTo>
                <a:lnTo>
                  <a:pt x="13865" y="57048"/>
                </a:lnTo>
                <a:lnTo>
                  <a:pt x="13855" y="0"/>
                </a:lnTo>
                <a:close/>
              </a:path>
              <a:path w="58420" h="79375">
                <a:moveTo>
                  <a:pt x="57899" y="0"/>
                </a:moveTo>
                <a:lnTo>
                  <a:pt x="44018" y="0"/>
                </a:lnTo>
                <a:lnTo>
                  <a:pt x="44018" y="57048"/>
                </a:lnTo>
                <a:lnTo>
                  <a:pt x="42633" y="60553"/>
                </a:lnTo>
                <a:lnTo>
                  <a:pt x="39878" y="63131"/>
                </a:lnTo>
                <a:lnTo>
                  <a:pt x="37084" y="65697"/>
                </a:lnTo>
                <a:lnTo>
                  <a:pt x="33235" y="66992"/>
                </a:lnTo>
                <a:lnTo>
                  <a:pt x="55599" y="66992"/>
                </a:lnTo>
                <a:lnTo>
                  <a:pt x="57811" y="61861"/>
                </a:lnTo>
                <a:lnTo>
                  <a:pt x="578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819057" y="6980416"/>
            <a:ext cx="57150" cy="78740"/>
          </a:xfrm>
          <a:custGeom>
            <a:avLst/>
            <a:gdLst/>
            <a:ahLst/>
            <a:cxnLst/>
            <a:rect l="l" t="t" r="r" b="b"/>
            <a:pathLst>
              <a:path w="57150" h="78740">
                <a:moveTo>
                  <a:pt x="48780" y="57911"/>
                </a:moveTo>
                <a:lnTo>
                  <a:pt x="35496" y="57911"/>
                </a:lnTo>
                <a:lnTo>
                  <a:pt x="35496" y="78282"/>
                </a:lnTo>
                <a:lnTo>
                  <a:pt x="48780" y="78282"/>
                </a:lnTo>
                <a:lnTo>
                  <a:pt x="48780" y="57911"/>
                </a:lnTo>
                <a:close/>
              </a:path>
              <a:path w="57150" h="78740">
                <a:moveTo>
                  <a:pt x="48780" y="0"/>
                </a:moveTo>
                <a:lnTo>
                  <a:pt x="42684" y="0"/>
                </a:lnTo>
                <a:lnTo>
                  <a:pt x="0" y="49961"/>
                </a:lnTo>
                <a:lnTo>
                  <a:pt x="0" y="57911"/>
                </a:lnTo>
                <a:lnTo>
                  <a:pt x="56680" y="57911"/>
                </a:lnTo>
                <a:lnTo>
                  <a:pt x="56680" y="46913"/>
                </a:lnTo>
                <a:lnTo>
                  <a:pt x="15468" y="46913"/>
                </a:lnTo>
                <a:lnTo>
                  <a:pt x="35496" y="23520"/>
                </a:lnTo>
                <a:lnTo>
                  <a:pt x="48780" y="23520"/>
                </a:lnTo>
                <a:lnTo>
                  <a:pt x="48780" y="0"/>
                </a:lnTo>
                <a:close/>
              </a:path>
              <a:path w="57150" h="78740">
                <a:moveTo>
                  <a:pt x="48780" y="23520"/>
                </a:moveTo>
                <a:lnTo>
                  <a:pt x="35496" y="23520"/>
                </a:lnTo>
                <a:lnTo>
                  <a:pt x="35496" y="46913"/>
                </a:lnTo>
                <a:lnTo>
                  <a:pt x="48780" y="46913"/>
                </a:lnTo>
                <a:lnTo>
                  <a:pt x="48780" y="235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87497" y="6980073"/>
            <a:ext cx="52705" cy="78740"/>
          </a:xfrm>
          <a:custGeom>
            <a:avLst/>
            <a:gdLst/>
            <a:ahLst/>
            <a:cxnLst/>
            <a:rect l="l" t="t" r="r" b="b"/>
            <a:pathLst>
              <a:path w="52704" h="78740">
                <a:moveTo>
                  <a:pt x="30200" y="0"/>
                </a:moveTo>
                <a:lnTo>
                  <a:pt x="17894" y="0"/>
                </a:lnTo>
                <a:lnTo>
                  <a:pt x="10528" y="228"/>
                </a:lnTo>
                <a:lnTo>
                  <a:pt x="0" y="723"/>
                </a:lnTo>
                <a:lnTo>
                  <a:pt x="0" y="78625"/>
                </a:lnTo>
                <a:lnTo>
                  <a:pt x="32321" y="78625"/>
                </a:lnTo>
                <a:lnTo>
                  <a:pt x="39268" y="76555"/>
                </a:lnTo>
                <a:lnTo>
                  <a:pt x="44602" y="72351"/>
                </a:lnTo>
                <a:lnTo>
                  <a:pt x="49974" y="68199"/>
                </a:lnTo>
                <a:lnTo>
                  <a:pt x="50351" y="67398"/>
                </a:lnTo>
                <a:lnTo>
                  <a:pt x="18948" y="67398"/>
                </a:lnTo>
                <a:lnTo>
                  <a:pt x="16662" y="67259"/>
                </a:lnTo>
                <a:lnTo>
                  <a:pt x="13843" y="67005"/>
                </a:lnTo>
                <a:lnTo>
                  <a:pt x="13843" y="41275"/>
                </a:lnTo>
                <a:lnTo>
                  <a:pt x="17170" y="41160"/>
                </a:lnTo>
                <a:lnTo>
                  <a:pt x="19494" y="41109"/>
                </a:lnTo>
                <a:lnTo>
                  <a:pt x="47745" y="41109"/>
                </a:lnTo>
                <a:lnTo>
                  <a:pt x="44452" y="37810"/>
                </a:lnTo>
                <a:lnTo>
                  <a:pt x="38100" y="34620"/>
                </a:lnTo>
                <a:lnTo>
                  <a:pt x="44691" y="31013"/>
                </a:lnTo>
                <a:lnTo>
                  <a:pt x="44909" y="30683"/>
                </a:lnTo>
                <a:lnTo>
                  <a:pt x="18224" y="30683"/>
                </a:lnTo>
                <a:lnTo>
                  <a:pt x="16014" y="30607"/>
                </a:lnTo>
                <a:lnTo>
                  <a:pt x="13843" y="30467"/>
                </a:lnTo>
                <a:lnTo>
                  <a:pt x="13843" y="11785"/>
                </a:lnTo>
                <a:lnTo>
                  <a:pt x="19583" y="11506"/>
                </a:lnTo>
                <a:lnTo>
                  <a:pt x="46959" y="11506"/>
                </a:lnTo>
                <a:lnTo>
                  <a:pt x="45618" y="8623"/>
                </a:lnTo>
                <a:lnTo>
                  <a:pt x="36550" y="1714"/>
                </a:lnTo>
                <a:lnTo>
                  <a:pt x="30200" y="0"/>
                </a:lnTo>
                <a:close/>
              </a:path>
              <a:path w="52704" h="78740">
                <a:moveTo>
                  <a:pt x="47745" y="41109"/>
                </a:moveTo>
                <a:lnTo>
                  <a:pt x="27266" y="41109"/>
                </a:lnTo>
                <a:lnTo>
                  <a:pt x="31800" y="42113"/>
                </a:lnTo>
                <a:lnTo>
                  <a:pt x="34442" y="44132"/>
                </a:lnTo>
                <a:lnTo>
                  <a:pt x="36969" y="46151"/>
                </a:lnTo>
                <a:lnTo>
                  <a:pt x="38252" y="49390"/>
                </a:lnTo>
                <a:lnTo>
                  <a:pt x="38252" y="58686"/>
                </a:lnTo>
                <a:lnTo>
                  <a:pt x="36893" y="62191"/>
                </a:lnTo>
                <a:lnTo>
                  <a:pt x="34112" y="64236"/>
                </a:lnTo>
                <a:lnTo>
                  <a:pt x="31305" y="66332"/>
                </a:lnTo>
                <a:lnTo>
                  <a:pt x="26847" y="67398"/>
                </a:lnTo>
                <a:lnTo>
                  <a:pt x="50351" y="67398"/>
                </a:lnTo>
                <a:lnTo>
                  <a:pt x="52628" y="62560"/>
                </a:lnTo>
                <a:lnTo>
                  <a:pt x="52628" y="55473"/>
                </a:lnTo>
                <a:lnTo>
                  <a:pt x="51719" y="48254"/>
                </a:lnTo>
                <a:lnTo>
                  <a:pt x="48993" y="42360"/>
                </a:lnTo>
                <a:lnTo>
                  <a:pt x="47745" y="41109"/>
                </a:lnTo>
                <a:close/>
              </a:path>
              <a:path w="52704" h="78740">
                <a:moveTo>
                  <a:pt x="46959" y="11506"/>
                </a:moveTo>
                <a:lnTo>
                  <a:pt x="29933" y="11506"/>
                </a:lnTo>
                <a:lnTo>
                  <a:pt x="34086" y="14528"/>
                </a:lnTo>
                <a:lnTo>
                  <a:pt x="34086" y="27279"/>
                </a:lnTo>
                <a:lnTo>
                  <a:pt x="29578" y="30683"/>
                </a:lnTo>
                <a:lnTo>
                  <a:pt x="44909" y="30683"/>
                </a:lnTo>
                <a:lnTo>
                  <a:pt x="47904" y="26149"/>
                </a:lnTo>
                <a:lnTo>
                  <a:pt x="47904" y="13538"/>
                </a:lnTo>
                <a:lnTo>
                  <a:pt x="46959" y="115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51709" y="7001678"/>
            <a:ext cx="50165" cy="58419"/>
          </a:xfrm>
          <a:custGeom>
            <a:avLst/>
            <a:gdLst/>
            <a:ahLst/>
            <a:cxnLst/>
            <a:rect l="l" t="t" r="r" b="b"/>
            <a:pathLst>
              <a:path w="50165" h="58420">
                <a:moveTo>
                  <a:pt x="13322" y="0"/>
                </a:moveTo>
                <a:lnTo>
                  <a:pt x="0" y="0"/>
                </a:lnTo>
                <a:lnTo>
                  <a:pt x="0" y="36995"/>
                </a:lnTo>
                <a:lnTo>
                  <a:pt x="1239" y="46218"/>
                </a:lnTo>
                <a:lnTo>
                  <a:pt x="4959" y="52801"/>
                </a:lnTo>
                <a:lnTo>
                  <a:pt x="11165" y="56749"/>
                </a:lnTo>
                <a:lnTo>
                  <a:pt x="19862" y="58064"/>
                </a:lnTo>
                <a:lnTo>
                  <a:pt x="22656" y="58064"/>
                </a:lnTo>
                <a:lnTo>
                  <a:pt x="25628" y="57505"/>
                </a:lnTo>
                <a:lnTo>
                  <a:pt x="32283" y="55270"/>
                </a:lnTo>
                <a:lnTo>
                  <a:pt x="34848" y="53873"/>
                </a:lnTo>
                <a:lnTo>
                  <a:pt x="36741" y="52273"/>
                </a:lnTo>
                <a:lnTo>
                  <a:pt x="50012" y="52273"/>
                </a:lnTo>
                <a:lnTo>
                  <a:pt x="50012" y="46977"/>
                </a:lnTo>
                <a:lnTo>
                  <a:pt x="16598" y="46977"/>
                </a:lnTo>
                <a:lnTo>
                  <a:pt x="13322" y="43332"/>
                </a:lnTo>
                <a:lnTo>
                  <a:pt x="13322" y="0"/>
                </a:lnTo>
                <a:close/>
              </a:path>
              <a:path w="50165" h="58420">
                <a:moveTo>
                  <a:pt x="50012" y="52273"/>
                </a:moveTo>
                <a:lnTo>
                  <a:pt x="36741" y="52273"/>
                </a:lnTo>
                <a:lnTo>
                  <a:pt x="36741" y="57073"/>
                </a:lnTo>
                <a:lnTo>
                  <a:pt x="50012" y="57073"/>
                </a:lnTo>
                <a:lnTo>
                  <a:pt x="50012" y="52273"/>
                </a:lnTo>
                <a:close/>
              </a:path>
              <a:path w="50165" h="58420">
                <a:moveTo>
                  <a:pt x="50012" y="0"/>
                </a:moveTo>
                <a:lnTo>
                  <a:pt x="36741" y="0"/>
                </a:lnTo>
                <a:lnTo>
                  <a:pt x="36741" y="39204"/>
                </a:lnTo>
                <a:lnTo>
                  <a:pt x="35852" y="41262"/>
                </a:lnTo>
                <a:lnTo>
                  <a:pt x="34175" y="43027"/>
                </a:lnTo>
                <a:lnTo>
                  <a:pt x="31610" y="44627"/>
                </a:lnTo>
                <a:lnTo>
                  <a:pt x="28981" y="46189"/>
                </a:lnTo>
                <a:lnTo>
                  <a:pt x="26174" y="46977"/>
                </a:lnTo>
                <a:lnTo>
                  <a:pt x="50012" y="46977"/>
                </a:lnTo>
                <a:lnTo>
                  <a:pt x="500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012783" y="7000652"/>
            <a:ext cx="40640" cy="59690"/>
          </a:xfrm>
          <a:custGeom>
            <a:avLst/>
            <a:gdLst/>
            <a:ahLst/>
            <a:cxnLst/>
            <a:rect l="l" t="t" r="r" b="b"/>
            <a:pathLst>
              <a:path w="40640" h="59690">
                <a:moveTo>
                  <a:pt x="4927" y="43789"/>
                </a:moveTo>
                <a:lnTo>
                  <a:pt x="228" y="54381"/>
                </a:lnTo>
                <a:lnTo>
                  <a:pt x="3797" y="56299"/>
                </a:lnTo>
                <a:lnTo>
                  <a:pt x="6769" y="57556"/>
                </a:lnTo>
                <a:lnTo>
                  <a:pt x="9029" y="58153"/>
                </a:lnTo>
                <a:lnTo>
                  <a:pt x="11353" y="58800"/>
                </a:lnTo>
                <a:lnTo>
                  <a:pt x="14351" y="59105"/>
                </a:lnTo>
                <a:lnTo>
                  <a:pt x="24917" y="59105"/>
                </a:lnTo>
                <a:lnTo>
                  <a:pt x="30238" y="57607"/>
                </a:lnTo>
                <a:lnTo>
                  <a:pt x="38061" y="51498"/>
                </a:lnTo>
                <a:lnTo>
                  <a:pt x="39491" y="48501"/>
                </a:lnTo>
                <a:lnTo>
                  <a:pt x="13423" y="48501"/>
                </a:lnTo>
                <a:lnTo>
                  <a:pt x="8928" y="46939"/>
                </a:lnTo>
                <a:lnTo>
                  <a:pt x="4927" y="43789"/>
                </a:lnTo>
                <a:close/>
              </a:path>
              <a:path w="40640" h="59690">
                <a:moveTo>
                  <a:pt x="25971" y="0"/>
                </a:moveTo>
                <a:lnTo>
                  <a:pt x="14236" y="0"/>
                </a:lnTo>
                <a:lnTo>
                  <a:pt x="9398" y="1396"/>
                </a:lnTo>
                <a:lnTo>
                  <a:pt x="5664" y="4089"/>
                </a:lnTo>
                <a:lnTo>
                  <a:pt x="1917" y="6883"/>
                </a:lnTo>
                <a:lnTo>
                  <a:pt x="51" y="10591"/>
                </a:lnTo>
                <a:lnTo>
                  <a:pt x="0" y="22961"/>
                </a:lnTo>
                <a:lnTo>
                  <a:pt x="4914" y="28676"/>
                </a:lnTo>
                <a:lnTo>
                  <a:pt x="14770" y="32804"/>
                </a:lnTo>
                <a:lnTo>
                  <a:pt x="19265" y="34620"/>
                </a:lnTo>
                <a:lnTo>
                  <a:pt x="22313" y="36283"/>
                </a:lnTo>
                <a:lnTo>
                  <a:pt x="25412" y="39052"/>
                </a:lnTo>
                <a:lnTo>
                  <a:pt x="26200" y="40830"/>
                </a:lnTo>
                <a:lnTo>
                  <a:pt x="26200" y="46697"/>
                </a:lnTo>
                <a:lnTo>
                  <a:pt x="23634" y="48501"/>
                </a:lnTo>
                <a:lnTo>
                  <a:pt x="39491" y="48501"/>
                </a:lnTo>
                <a:lnTo>
                  <a:pt x="40030" y="47370"/>
                </a:lnTo>
                <a:lnTo>
                  <a:pt x="40030" y="38099"/>
                </a:lnTo>
                <a:lnTo>
                  <a:pt x="38912" y="34734"/>
                </a:lnTo>
                <a:lnTo>
                  <a:pt x="34544" y="29108"/>
                </a:lnTo>
                <a:lnTo>
                  <a:pt x="30962" y="26733"/>
                </a:lnTo>
                <a:lnTo>
                  <a:pt x="20929" y="22796"/>
                </a:lnTo>
                <a:lnTo>
                  <a:pt x="17703" y="21234"/>
                </a:lnTo>
                <a:lnTo>
                  <a:pt x="14579" y="18897"/>
                </a:lnTo>
                <a:lnTo>
                  <a:pt x="13843" y="17564"/>
                </a:lnTo>
                <a:lnTo>
                  <a:pt x="13843" y="12445"/>
                </a:lnTo>
                <a:lnTo>
                  <a:pt x="16141" y="10591"/>
                </a:lnTo>
                <a:lnTo>
                  <a:pt x="34337" y="10591"/>
                </a:lnTo>
                <a:lnTo>
                  <a:pt x="36753" y="3962"/>
                </a:lnTo>
                <a:lnTo>
                  <a:pt x="31572" y="1320"/>
                </a:lnTo>
                <a:lnTo>
                  <a:pt x="25971" y="0"/>
                </a:lnTo>
                <a:close/>
              </a:path>
              <a:path w="40640" h="59690">
                <a:moveTo>
                  <a:pt x="34337" y="10591"/>
                </a:moveTo>
                <a:lnTo>
                  <a:pt x="25971" y="10591"/>
                </a:lnTo>
                <a:lnTo>
                  <a:pt x="30035" y="11798"/>
                </a:lnTo>
                <a:lnTo>
                  <a:pt x="32981" y="14312"/>
                </a:lnTo>
                <a:lnTo>
                  <a:pt x="34337" y="105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058947" y="6979654"/>
            <a:ext cx="22225" cy="79375"/>
          </a:xfrm>
          <a:custGeom>
            <a:avLst/>
            <a:gdLst/>
            <a:ahLst/>
            <a:cxnLst/>
            <a:rect l="l" t="t" r="r" b="b"/>
            <a:pathLst>
              <a:path w="22225" h="79375">
                <a:moveTo>
                  <a:pt x="20777" y="22047"/>
                </a:moveTo>
                <a:lnTo>
                  <a:pt x="0" y="22047"/>
                </a:lnTo>
                <a:lnTo>
                  <a:pt x="0" y="32994"/>
                </a:lnTo>
                <a:lnTo>
                  <a:pt x="7302" y="32994"/>
                </a:lnTo>
                <a:lnTo>
                  <a:pt x="7302" y="79044"/>
                </a:lnTo>
                <a:lnTo>
                  <a:pt x="20777" y="79044"/>
                </a:lnTo>
                <a:lnTo>
                  <a:pt x="20777" y="22047"/>
                </a:lnTo>
                <a:close/>
              </a:path>
              <a:path w="22225" h="79375">
                <a:moveTo>
                  <a:pt x="16294" y="0"/>
                </a:moveTo>
                <a:lnTo>
                  <a:pt x="12052" y="0"/>
                </a:lnTo>
                <a:lnTo>
                  <a:pt x="10198" y="736"/>
                </a:lnTo>
                <a:lnTo>
                  <a:pt x="8712" y="2247"/>
                </a:lnTo>
                <a:lnTo>
                  <a:pt x="7200" y="3721"/>
                </a:lnTo>
                <a:lnTo>
                  <a:pt x="6451" y="5537"/>
                </a:lnTo>
                <a:lnTo>
                  <a:pt x="6451" y="9804"/>
                </a:lnTo>
                <a:lnTo>
                  <a:pt x="7200" y="11645"/>
                </a:lnTo>
                <a:lnTo>
                  <a:pt x="10198" y="14668"/>
                </a:lnTo>
                <a:lnTo>
                  <a:pt x="12052" y="15392"/>
                </a:lnTo>
                <a:lnTo>
                  <a:pt x="16294" y="15392"/>
                </a:lnTo>
                <a:lnTo>
                  <a:pt x="18097" y="14668"/>
                </a:lnTo>
                <a:lnTo>
                  <a:pt x="19596" y="13157"/>
                </a:lnTo>
                <a:lnTo>
                  <a:pt x="21132" y="11645"/>
                </a:lnTo>
                <a:lnTo>
                  <a:pt x="21907" y="9804"/>
                </a:lnTo>
                <a:lnTo>
                  <a:pt x="21907" y="5537"/>
                </a:lnTo>
                <a:lnTo>
                  <a:pt x="21132" y="3721"/>
                </a:lnTo>
                <a:lnTo>
                  <a:pt x="19596" y="2247"/>
                </a:lnTo>
                <a:lnTo>
                  <a:pt x="18097" y="736"/>
                </a:lnTo>
                <a:lnTo>
                  <a:pt x="16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94609" y="7000660"/>
            <a:ext cx="50165" cy="58419"/>
          </a:xfrm>
          <a:custGeom>
            <a:avLst/>
            <a:gdLst/>
            <a:ahLst/>
            <a:cxnLst/>
            <a:rect l="l" t="t" r="r" b="b"/>
            <a:pathLst>
              <a:path w="50165" h="58420">
                <a:moveTo>
                  <a:pt x="9588" y="1041"/>
                </a:moveTo>
                <a:lnTo>
                  <a:pt x="0" y="1041"/>
                </a:lnTo>
                <a:lnTo>
                  <a:pt x="0" y="58039"/>
                </a:lnTo>
                <a:lnTo>
                  <a:pt x="13309" y="58039"/>
                </a:lnTo>
                <a:lnTo>
                  <a:pt x="13309" y="16865"/>
                </a:lnTo>
                <a:lnTo>
                  <a:pt x="14592" y="15240"/>
                </a:lnTo>
                <a:lnTo>
                  <a:pt x="16268" y="13868"/>
                </a:lnTo>
                <a:lnTo>
                  <a:pt x="20739" y="11633"/>
                </a:lnTo>
                <a:lnTo>
                  <a:pt x="22809" y="11099"/>
                </a:lnTo>
                <a:lnTo>
                  <a:pt x="48370" y="11099"/>
                </a:lnTo>
                <a:lnTo>
                  <a:pt x="48044" y="10147"/>
                </a:lnTo>
                <a:lnTo>
                  <a:pt x="44353" y="6350"/>
                </a:lnTo>
                <a:lnTo>
                  <a:pt x="12039" y="6350"/>
                </a:lnTo>
                <a:lnTo>
                  <a:pt x="9588" y="1041"/>
                </a:lnTo>
                <a:close/>
              </a:path>
              <a:path w="50165" h="58420">
                <a:moveTo>
                  <a:pt x="48370" y="11099"/>
                </a:moveTo>
                <a:lnTo>
                  <a:pt x="28981" y="11099"/>
                </a:lnTo>
                <a:lnTo>
                  <a:pt x="32042" y="12230"/>
                </a:lnTo>
                <a:lnTo>
                  <a:pt x="35750" y="16700"/>
                </a:lnTo>
                <a:lnTo>
                  <a:pt x="36677" y="20205"/>
                </a:lnTo>
                <a:lnTo>
                  <a:pt x="36677" y="58039"/>
                </a:lnTo>
                <a:lnTo>
                  <a:pt x="49987" y="58039"/>
                </a:lnTo>
                <a:lnTo>
                  <a:pt x="49987" y="15811"/>
                </a:lnTo>
                <a:lnTo>
                  <a:pt x="48370" y="11099"/>
                </a:lnTo>
                <a:close/>
              </a:path>
              <a:path w="50165" h="58420">
                <a:moveTo>
                  <a:pt x="34798" y="0"/>
                </a:moveTo>
                <a:lnTo>
                  <a:pt x="20980" y="0"/>
                </a:lnTo>
                <a:lnTo>
                  <a:pt x="15671" y="2120"/>
                </a:lnTo>
                <a:lnTo>
                  <a:pt x="12039" y="6350"/>
                </a:lnTo>
                <a:lnTo>
                  <a:pt x="44353" y="6350"/>
                </a:lnTo>
                <a:lnTo>
                  <a:pt x="40220" y="2032"/>
                </a:lnTo>
                <a:lnTo>
                  <a:pt x="347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55341" y="7000652"/>
            <a:ext cx="55880" cy="59690"/>
          </a:xfrm>
          <a:custGeom>
            <a:avLst/>
            <a:gdLst/>
            <a:ahLst/>
            <a:cxnLst/>
            <a:rect l="l" t="t" r="r" b="b"/>
            <a:pathLst>
              <a:path w="55879" h="59690">
                <a:moveTo>
                  <a:pt x="36588" y="0"/>
                </a:moveTo>
                <a:lnTo>
                  <a:pt x="20548" y="0"/>
                </a:lnTo>
                <a:lnTo>
                  <a:pt x="13855" y="2781"/>
                </a:lnTo>
                <a:lnTo>
                  <a:pt x="2768" y="13931"/>
                </a:lnTo>
                <a:lnTo>
                  <a:pt x="0" y="21183"/>
                </a:lnTo>
                <a:lnTo>
                  <a:pt x="0" y="39293"/>
                </a:lnTo>
                <a:lnTo>
                  <a:pt x="2489" y="46380"/>
                </a:lnTo>
                <a:lnTo>
                  <a:pt x="12636" y="56565"/>
                </a:lnTo>
                <a:lnTo>
                  <a:pt x="19494" y="59131"/>
                </a:lnTo>
                <a:lnTo>
                  <a:pt x="37490" y="59131"/>
                </a:lnTo>
                <a:lnTo>
                  <a:pt x="44462" y="57213"/>
                </a:lnTo>
                <a:lnTo>
                  <a:pt x="49148" y="53416"/>
                </a:lnTo>
                <a:lnTo>
                  <a:pt x="46386" y="47993"/>
                </a:lnTo>
                <a:lnTo>
                  <a:pt x="25298" y="47993"/>
                </a:lnTo>
                <a:lnTo>
                  <a:pt x="21450" y="46723"/>
                </a:lnTo>
                <a:lnTo>
                  <a:pt x="18541" y="44234"/>
                </a:lnTo>
                <a:lnTo>
                  <a:pt x="15659" y="41694"/>
                </a:lnTo>
                <a:lnTo>
                  <a:pt x="14109" y="38163"/>
                </a:lnTo>
                <a:lnTo>
                  <a:pt x="13855" y="33604"/>
                </a:lnTo>
                <a:lnTo>
                  <a:pt x="54609" y="33604"/>
                </a:lnTo>
                <a:lnTo>
                  <a:pt x="55321" y="30314"/>
                </a:lnTo>
                <a:lnTo>
                  <a:pt x="55676" y="27838"/>
                </a:lnTo>
                <a:lnTo>
                  <a:pt x="55676" y="23634"/>
                </a:lnTo>
                <a:lnTo>
                  <a:pt x="14350" y="23634"/>
                </a:lnTo>
                <a:lnTo>
                  <a:pt x="16255" y="15278"/>
                </a:lnTo>
                <a:lnTo>
                  <a:pt x="20916" y="11099"/>
                </a:lnTo>
                <a:lnTo>
                  <a:pt x="51944" y="11099"/>
                </a:lnTo>
                <a:lnTo>
                  <a:pt x="43218" y="2451"/>
                </a:lnTo>
                <a:lnTo>
                  <a:pt x="36588" y="0"/>
                </a:lnTo>
                <a:close/>
              </a:path>
              <a:path w="55879" h="59690">
                <a:moveTo>
                  <a:pt x="43967" y="43243"/>
                </a:moveTo>
                <a:lnTo>
                  <a:pt x="40855" y="46405"/>
                </a:lnTo>
                <a:lnTo>
                  <a:pt x="36245" y="47993"/>
                </a:lnTo>
                <a:lnTo>
                  <a:pt x="46386" y="47993"/>
                </a:lnTo>
                <a:lnTo>
                  <a:pt x="43967" y="43243"/>
                </a:lnTo>
                <a:close/>
              </a:path>
              <a:path w="55879" h="59690">
                <a:moveTo>
                  <a:pt x="51944" y="11099"/>
                </a:moveTo>
                <a:lnTo>
                  <a:pt x="36817" y="11099"/>
                </a:lnTo>
                <a:lnTo>
                  <a:pt x="41465" y="15278"/>
                </a:lnTo>
                <a:lnTo>
                  <a:pt x="42367" y="23634"/>
                </a:lnTo>
                <a:lnTo>
                  <a:pt x="55676" y="23634"/>
                </a:lnTo>
                <a:lnTo>
                  <a:pt x="55676" y="18618"/>
                </a:lnTo>
                <a:lnTo>
                  <a:pt x="53174" y="12318"/>
                </a:lnTo>
                <a:lnTo>
                  <a:pt x="51944" y="11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18421" y="7000652"/>
            <a:ext cx="40640" cy="59690"/>
          </a:xfrm>
          <a:custGeom>
            <a:avLst/>
            <a:gdLst/>
            <a:ahLst/>
            <a:cxnLst/>
            <a:rect l="l" t="t" r="r" b="b"/>
            <a:pathLst>
              <a:path w="40640" h="59690">
                <a:moveTo>
                  <a:pt x="4991" y="43789"/>
                </a:moveTo>
                <a:lnTo>
                  <a:pt x="203" y="54381"/>
                </a:lnTo>
                <a:lnTo>
                  <a:pt x="3835" y="56299"/>
                </a:lnTo>
                <a:lnTo>
                  <a:pt x="6769" y="57556"/>
                </a:lnTo>
                <a:lnTo>
                  <a:pt x="9029" y="58153"/>
                </a:lnTo>
                <a:lnTo>
                  <a:pt x="11328" y="58800"/>
                </a:lnTo>
                <a:lnTo>
                  <a:pt x="14325" y="59105"/>
                </a:lnTo>
                <a:lnTo>
                  <a:pt x="24917" y="59105"/>
                </a:lnTo>
                <a:lnTo>
                  <a:pt x="30238" y="57607"/>
                </a:lnTo>
                <a:lnTo>
                  <a:pt x="34162" y="54571"/>
                </a:lnTo>
                <a:lnTo>
                  <a:pt x="38074" y="51498"/>
                </a:lnTo>
                <a:lnTo>
                  <a:pt x="39531" y="48501"/>
                </a:lnTo>
                <a:lnTo>
                  <a:pt x="13461" y="48501"/>
                </a:lnTo>
                <a:lnTo>
                  <a:pt x="8953" y="46939"/>
                </a:lnTo>
                <a:lnTo>
                  <a:pt x="4991" y="43789"/>
                </a:lnTo>
                <a:close/>
              </a:path>
              <a:path w="40640" h="59690">
                <a:moveTo>
                  <a:pt x="26022" y="0"/>
                </a:moveTo>
                <a:lnTo>
                  <a:pt x="14211" y="0"/>
                </a:lnTo>
                <a:lnTo>
                  <a:pt x="9372" y="1396"/>
                </a:lnTo>
                <a:lnTo>
                  <a:pt x="5664" y="4089"/>
                </a:lnTo>
                <a:lnTo>
                  <a:pt x="1904" y="6883"/>
                </a:lnTo>
                <a:lnTo>
                  <a:pt x="50" y="10591"/>
                </a:lnTo>
                <a:lnTo>
                  <a:pt x="0" y="22961"/>
                </a:lnTo>
                <a:lnTo>
                  <a:pt x="4940" y="28676"/>
                </a:lnTo>
                <a:lnTo>
                  <a:pt x="14770" y="32804"/>
                </a:lnTo>
                <a:lnTo>
                  <a:pt x="19303" y="34620"/>
                </a:lnTo>
                <a:lnTo>
                  <a:pt x="22326" y="36283"/>
                </a:lnTo>
                <a:lnTo>
                  <a:pt x="25412" y="39052"/>
                </a:lnTo>
                <a:lnTo>
                  <a:pt x="26200" y="40830"/>
                </a:lnTo>
                <a:lnTo>
                  <a:pt x="26200" y="46697"/>
                </a:lnTo>
                <a:lnTo>
                  <a:pt x="23621" y="48501"/>
                </a:lnTo>
                <a:lnTo>
                  <a:pt x="39531" y="48501"/>
                </a:lnTo>
                <a:lnTo>
                  <a:pt x="40081" y="47370"/>
                </a:lnTo>
                <a:lnTo>
                  <a:pt x="40081" y="38099"/>
                </a:lnTo>
                <a:lnTo>
                  <a:pt x="38950" y="34734"/>
                </a:lnTo>
                <a:lnTo>
                  <a:pt x="36728" y="31927"/>
                </a:lnTo>
                <a:lnTo>
                  <a:pt x="34543" y="29108"/>
                </a:lnTo>
                <a:lnTo>
                  <a:pt x="30949" y="26733"/>
                </a:lnTo>
                <a:lnTo>
                  <a:pt x="20929" y="22796"/>
                </a:lnTo>
                <a:lnTo>
                  <a:pt x="17678" y="21234"/>
                </a:lnTo>
                <a:lnTo>
                  <a:pt x="14617" y="18897"/>
                </a:lnTo>
                <a:lnTo>
                  <a:pt x="13830" y="17564"/>
                </a:lnTo>
                <a:lnTo>
                  <a:pt x="13830" y="12445"/>
                </a:lnTo>
                <a:lnTo>
                  <a:pt x="16141" y="10591"/>
                </a:lnTo>
                <a:lnTo>
                  <a:pt x="34330" y="10591"/>
                </a:lnTo>
                <a:lnTo>
                  <a:pt x="36779" y="3962"/>
                </a:lnTo>
                <a:lnTo>
                  <a:pt x="31546" y="1320"/>
                </a:lnTo>
                <a:lnTo>
                  <a:pt x="26022" y="0"/>
                </a:lnTo>
                <a:close/>
              </a:path>
              <a:path w="40640" h="59690">
                <a:moveTo>
                  <a:pt x="34330" y="10591"/>
                </a:moveTo>
                <a:lnTo>
                  <a:pt x="26022" y="10591"/>
                </a:lnTo>
                <a:lnTo>
                  <a:pt x="30073" y="11798"/>
                </a:lnTo>
                <a:lnTo>
                  <a:pt x="32956" y="14312"/>
                </a:lnTo>
                <a:lnTo>
                  <a:pt x="34330" y="105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64777" y="7000652"/>
            <a:ext cx="40640" cy="59690"/>
          </a:xfrm>
          <a:custGeom>
            <a:avLst/>
            <a:gdLst/>
            <a:ahLst/>
            <a:cxnLst/>
            <a:rect l="l" t="t" r="r" b="b"/>
            <a:pathLst>
              <a:path w="40640" h="59690">
                <a:moveTo>
                  <a:pt x="4914" y="43789"/>
                </a:moveTo>
                <a:lnTo>
                  <a:pt x="177" y="54381"/>
                </a:lnTo>
                <a:lnTo>
                  <a:pt x="3810" y="56299"/>
                </a:lnTo>
                <a:lnTo>
                  <a:pt x="6718" y="57556"/>
                </a:lnTo>
                <a:lnTo>
                  <a:pt x="9004" y="58153"/>
                </a:lnTo>
                <a:lnTo>
                  <a:pt x="11328" y="58800"/>
                </a:lnTo>
                <a:lnTo>
                  <a:pt x="14338" y="59105"/>
                </a:lnTo>
                <a:lnTo>
                  <a:pt x="24904" y="59105"/>
                </a:lnTo>
                <a:lnTo>
                  <a:pt x="30213" y="57607"/>
                </a:lnTo>
                <a:lnTo>
                  <a:pt x="34074" y="54571"/>
                </a:lnTo>
                <a:lnTo>
                  <a:pt x="38049" y="51498"/>
                </a:lnTo>
                <a:lnTo>
                  <a:pt x="39487" y="48501"/>
                </a:lnTo>
                <a:lnTo>
                  <a:pt x="13411" y="48501"/>
                </a:lnTo>
                <a:lnTo>
                  <a:pt x="8928" y="46939"/>
                </a:lnTo>
                <a:lnTo>
                  <a:pt x="4914" y="43789"/>
                </a:lnTo>
                <a:close/>
              </a:path>
              <a:path w="40640" h="59690">
                <a:moveTo>
                  <a:pt x="25958" y="0"/>
                </a:moveTo>
                <a:lnTo>
                  <a:pt x="14185" y="0"/>
                </a:lnTo>
                <a:lnTo>
                  <a:pt x="9398" y="1396"/>
                </a:lnTo>
                <a:lnTo>
                  <a:pt x="5638" y="4089"/>
                </a:lnTo>
                <a:lnTo>
                  <a:pt x="1841" y="6883"/>
                </a:lnTo>
                <a:lnTo>
                  <a:pt x="49" y="10591"/>
                </a:lnTo>
                <a:lnTo>
                  <a:pt x="0" y="22961"/>
                </a:lnTo>
                <a:lnTo>
                  <a:pt x="4914" y="28676"/>
                </a:lnTo>
                <a:lnTo>
                  <a:pt x="14744" y="32804"/>
                </a:lnTo>
                <a:lnTo>
                  <a:pt x="19227" y="34620"/>
                </a:lnTo>
                <a:lnTo>
                  <a:pt x="22237" y="36283"/>
                </a:lnTo>
                <a:lnTo>
                  <a:pt x="25400" y="39052"/>
                </a:lnTo>
                <a:lnTo>
                  <a:pt x="26174" y="40830"/>
                </a:lnTo>
                <a:lnTo>
                  <a:pt x="26174" y="46697"/>
                </a:lnTo>
                <a:lnTo>
                  <a:pt x="23545" y="48501"/>
                </a:lnTo>
                <a:lnTo>
                  <a:pt x="39487" y="48501"/>
                </a:lnTo>
                <a:lnTo>
                  <a:pt x="40030" y="47370"/>
                </a:lnTo>
                <a:lnTo>
                  <a:pt x="40030" y="38099"/>
                </a:lnTo>
                <a:lnTo>
                  <a:pt x="38925" y="34734"/>
                </a:lnTo>
                <a:lnTo>
                  <a:pt x="34493" y="29108"/>
                </a:lnTo>
                <a:lnTo>
                  <a:pt x="30937" y="26733"/>
                </a:lnTo>
                <a:lnTo>
                  <a:pt x="25882" y="24777"/>
                </a:lnTo>
                <a:lnTo>
                  <a:pt x="20891" y="22796"/>
                </a:lnTo>
                <a:lnTo>
                  <a:pt x="17653" y="21234"/>
                </a:lnTo>
                <a:lnTo>
                  <a:pt x="16090" y="20053"/>
                </a:lnTo>
                <a:lnTo>
                  <a:pt x="14605" y="18897"/>
                </a:lnTo>
                <a:lnTo>
                  <a:pt x="13855" y="17564"/>
                </a:lnTo>
                <a:lnTo>
                  <a:pt x="13855" y="12445"/>
                </a:lnTo>
                <a:lnTo>
                  <a:pt x="16116" y="10591"/>
                </a:lnTo>
                <a:lnTo>
                  <a:pt x="34296" y="10591"/>
                </a:lnTo>
                <a:lnTo>
                  <a:pt x="36728" y="3962"/>
                </a:lnTo>
                <a:lnTo>
                  <a:pt x="31521" y="1320"/>
                </a:lnTo>
                <a:lnTo>
                  <a:pt x="25958" y="0"/>
                </a:lnTo>
                <a:close/>
              </a:path>
              <a:path w="40640" h="59690">
                <a:moveTo>
                  <a:pt x="34296" y="10591"/>
                </a:moveTo>
                <a:lnTo>
                  <a:pt x="25958" y="10591"/>
                </a:lnTo>
                <a:lnTo>
                  <a:pt x="30048" y="11798"/>
                </a:lnTo>
                <a:lnTo>
                  <a:pt x="32931" y="14312"/>
                </a:lnTo>
                <a:lnTo>
                  <a:pt x="34296" y="105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133658" y="6504359"/>
            <a:ext cx="0" cy="554355"/>
          </a:xfrm>
          <a:custGeom>
            <a:avLst/>
            <a:gdLst/>
            <a:ahLst/>
            <a:cxnLst/>
            <a:rect l="l" t="t" r="r" b="b"/>
            <a:pathLst>
              <a:path h="554354">
                <a:moveTo>
                  <a:pt x="0" y="0"/>
                </a:moveTo>
                <a:lnTo>
                  <a:pt x="0" y="554329"/>
                </a:lnTo>
              </a:path>
            </a:pathLst>
          </a:custGeom>
          <a:ln w="11163">
            <a:solidFill>
              <a:srgbClr val="CCCB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665601" y="6504359"/>
            <a:ext cx="0" cy="554355"/>
          </a:xfrm>
          <a:custGeom>
            <a:avLst/>
            <a:gdLst/>
            <a:ahLst/>
            <a:cxnLst/>
            <a:rect l="l" t="t" r="r" b="b"/>
            <a:pathLst>
              <a:path h="554354">
                <a:moveTo>
                  <a:pt x="0" y="0"/>
                </a:moveTo>
                <a:lnTo>
                  <a:pt x="0" y="554329"/>
                </a:lnTo>
              </a:path>
            </a:pathLst>
          </a:custGeom>
          <a:ln w="11163">
            <a:solidFill>
              <a:srgbClr val="CCCB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439270" y="6466865"/>
            <a:ext cx="1102873" cy="5560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6239878" y="2292286"/>
            <a:ext cx="6365240" cy="239168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1024890" algn="r">
              <a:lnSpc>
                <a:spcPts val="4610"/>
              </a:lnSpc>
              <a:spcBef>
                <a:spcPts val="250"/>
              </a:spcBef>
            </a:pPr>
            <a:r>
              <a:rPr lang="en-US" sz="3850" spc="-40" dirty="0">
                <a:solidFill>
                  <a:srgbClr val="0E63AF"/>
                </a:solidFill>
                <a:latin typeface="Century Gothic"/>
                <a:cs typeface="Century Gothic"/>
              </a:rPr>
              <a:t>CONCEPT FOR DEVELOPMENT </a:t>
            </a:r>
            <a:r>
              <a:rPr lang="en-US" sz="3850" spc="30" dirty="0">
                <a:solidFill>
                  <a:srgbClr val="0E63AF"/>
                </a:solidFill>
                <a:latin typeface="Century Gothic"/>
                <a:cs typeface="Century Gothic"/>
              </a:rPr>
              <a:t>OF THE MARKET OF</a:t>
            </a:r>
            <a:r>
              <a:rPr sz="3850" spc="-220" dirty="0">
                <a:solidFill>
                  <a:srgbClr val="0E63AF"/>
                </a:solidFill>
                <a:latin typeface="Century Gothic"/>
                <a:cs typeface="Century Gothic"/>
              </a:rPr>
              <a:t> </a:t>
            </a:r>
            <a:r>
              <a:rPr lang="en-US" sz="3850" spc="10" dirty="0">
                <a:solidFill>
                  <a:srgbClr val="0E63AF"/>
                </a:solidFill>
                <a:latin typeface="Century Gothic"/>
                <a:cs typeface="Century Gothic"/>
              </a:rPr>
              <a:t>ELECTRIC CHARGING STATIONS</a:t>
            </a:r>
            <a:endParaRPr sz="385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60005"/>
            <a:ext cx="13464540" cy="0"/>
          </a:xfrm>
          <a:custGeom>
            <a:avLst/>
            <a:gdLst/>
            <a:ahLst/>
            <a:cxnLst/>
            <a:rect l="l" t="t" r="r" b="b"/>
            <a:pathLst>
              <a:path w="13464539">
                <a:moveTo>
                  <a:pt x="0" y="0"/>
                </a:moveTo>
                <a:lnTo>
                  <a:pt x="13464032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770005"/>
            <a:ext cx="13464540" cy="0"/>
          </a:xfrm>
          <a:custGeom>
            <a:avLst/>
            <a:gdLst/>
            <a:ahLst/>
            <a:cxnLst/>
            <a:rect l="l" t="t" r="r" b="b"/>
            <a:pathLst>
              <a:path w="13464540">
                <a:moveTo>
                  <a:pt x="0" y="0"/>
                </a:moveTo>
                <a:lnTo>
                  <a:pt x="13464032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96234" y="1406245"/>
            <a:ext cx="5234966" cy="4898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100" spc="-25" dirty="0">
                <a:solidFill>
                  <a:srgbClr val="000000"/>
                </a:solidFill>
                <a:latin typeface="Century Gothic"/>
                <a:cs typeface="Century Gothic"/>
              </a:rPr>
              <a:t>MARKET IS NOT DEVELOPED</a:t>
            </a:r>
            <a:endParaRPr sz="31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0101" y="5472112"/>
            <a:ext cx="2776879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75" dirty="0">
                <a:solidFill>
                  <a:srgbClr val="417DC0"/>
                </a:solidFill>
                <a:cs typeface="Calibri"/>
              </a:rPr>
              <a:t>CONSEQUENCES</a:t>
            </a:r>
            <a:r>
              <a:rPr sz="2900" b="1" spc="75" dirty="0">
                <a:solidFill>
                  <a:srgbClr val="417DC0"/>
                </a:solidFill>
                <a:latin typeface="Calibri"/>
                <a:cs typeface="Calibri"/>
              </a:rPr>
              <a:t>: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7402" y="3171571"/>
            <a:ext cx="20802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spc="50" dirty="0">
                <a:latin typeface="Calibri"/>
                <a:cs typeface="Calibri"/>
              </a:rPr>
              <a:t>no legislation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87298" y="3017659"/>
            <a:ext cx="1080135" cy="1080135"/>
          </a:xfrm>
          <a:custGeom>
            <a:avLst/>
            <a:gdLst/>
            <a:ahLst/>
            <a:cxnLst/>
            <a:rect l="l" t="t" r="r" b="b"/>
            <a:pathLst>
              <a:path w="1080135" h="1080135">
                <a:moveTo>
                  <a:pt x="540004" y="0"/>
                </a:moveTo>
                <a:lnTo>
                  <a:pt x="490852" y="2206"/>
                </a:lnTo>
                <a:lnTo>
                  <a:pt x="442938" y="8699"/>
                </a:lnTo>
                <a:lnTo>
                  <a:pt x="396450" y="19288"/>
                </a:lnTo>
                <a:lnTo>
                  <a:pt x="351579" y="33782"/>
                </a:lnTo>
                <a:lnTo>
                  <a:pt x="308517" y="51991"/>
                </a:lnTo>
                <a:lnTo>
                  <a:pt x="267454" y="73723"/>
                </a:lnTo>
                <a:lnTo>
                  <a:pt x="228580" y="98789"/>
                </a:lnTo>
                <a:lnTo>
                  <a:pt x="192087" y="126997"/>
                </a:lnTo>
                <a:lnTo>
                  <a:pt x="158164" y="158157"/>
                </a:lnTo>
                <a:lnTo>
                  <a:pt x="127002" y="192079"/>
                </a:lnTo>
                <a:lnTo>
                  <a:pt x="98793" y="228572"/>
                </a:lnTo>
                <a:lnTo>
                  <a:pt x="73726" y="267445"/>
                </a:lnTo>
                <a:lnTo>
                  <a:pt x="51993" y="308507"/>
                </a:lnTo>
                <a:lnTo>
                  <a:pt x="33784" y="351568"/>
                </a:lnTo>
                <a:lnTo>
                  <a:pt x="19289" y="396438"/>
                </a:lnTo>
                <a:lnTo>
                  <a:pt x="8700" y="442925"/>
                </a:lnTo>
                <a:lnTo>
                  <a:pt x="2206" y="490840"/>
                </a:lnTo>
                <a:lnTo>
                  <a:pt x="0" y="539991"/>
                </a:lnTo>
                <a:lnTo>
                  <a:pt x="2206" y="589142"/>
                </a:lnTo>
                <a:lnTo>
                  <a:pt x="8700" y="637057"/>
                </a:lnTo>
                <a:lnTo>
                  <a:pt x="19289" y="683545"/>
                </a:lnTo>
                <a:lnTo>
                  <a:pt x="33784" y="728415"/>
                </a:lnTo>
                <a:lnTo>
                  <a:pt x="51993" y="771477"/>
                </a:lnTo>
                <a:lnTo>
                  <a:pt x="73726" y="812540"/>
                </a:lnTo>
                <a:lnTo>
                  <a:pt x="98793" y="851414"/>
                </a:lnTo>
                <a:lnTo>
                  <a:pt x="127002" y="887908"/>
                </a:lnTo>
                <a:lnTo>
                  <a:pt x="158164" y="921831"/>
                </a:lnTo>
                <a:lnTo>
                  <a:pt x="192087" y="952992"/>
                </a:lnTo>
                <a:lnTo>
                  <a:pt x="228580" y="981201"/>
                </a:lnTo>
                <a:lnTo>
                  <a:pt x="267454" y="1006268"/>
                </a:lnTo>
                <a:lnTo>
                  <a:pt x="308517" y="1028001"/>
                </a:lnTo>
                <a:lnTo>
                  <a:pt x="351579" y="1046211"/>
                </a:lnTo>
                <a:lnTo>
                  <a:pt x="396450" y="1060705"/>
                </a:lnTo>
                <a:lnTo>
                  <a:pt x="442938" y="1071295"/>
                </a:lnTo>
                <a:lnTo>
                  <a:pt x="490852" y="1077788"/>
                </a:lnTo>
                <a:lnTo>
                  <a:pt x="540004" y="1079995"/>
                </a:lnTo>
                <a:lnTo>
                  <a:pt x="589155" y="1077788"/>
                </a:lnTo>
                <a:lnTo>
                  <a:pt x="637069" y="1071295"/>
                </a:lnTo>
                <a:lnTo>
                  <a:pt x="683557" y="1060705"/>
                </a:lnTo>
                <a:lnTo>
                  <a:pt x="728428" y="1046211"/>
                </a:lnTo>
                <a:lnTo>
                  <a:pt x="771490" y="1028001"/>
                </a:lnTo>
                <a:lnTo>
                  <a:pt x="812553" y="1006268"/>
                </a:lnTo>
                <a:lnTo>
                  <a:pt x="851427" y="981201"/>
                </a:lnTo>
                <a:lnTo>
                  <a:pt x="887920" y="952992"/>
                </a:lnTo>
                <a:lnTo>
                  <a:pt x="921843" y="921831"/>
                </a:lnTo>
                <a:lnTo>
                  <a:pt x="953005" y="887908"/>
                </a:lnTo>
                <a:lnTo>
                  <a:pt x="981214" y="851414"/>
                </a:lnTo>
                <a:lnTo>
                  <a:pt x="1006281" y="812540"/>
                </a:lnTo>
                <a:lnTo>
                  <a:pt x="1028014" y="771477"/>
                </a:lnTo>
                <a:lnTo>
                  <a:pt x="1046223" y="728415"/>
                </a:lnTo>
                <a:lnTo>
                  <a:pt x="1060718" y="683545"/>
                </a:lnTo>
                <a:lnTo>
                  <a:pt x="1071307" y="637057"/>
                </a:lnTo>
                <a:lnTo>
                  <a:pt x="1077801" y="589142"/>
                </a:lnTo>
                <a:lnTo>
                  <a:pt x="1080008" y="539991"/>
                </a:lnTo>
                <a:lnTo>
                  <a:pt x="1077801" y="490840"/>
                </a:lnTo>
                <a:lnTo>
                  <a:pt x="1071307" y="442925"/>
                </a:lnTo>
                <a:lnTo>
                  <a:pt x="1060718" y="396438"/>
                </a:lnTo>
                <a:lnTo>
                  <a:pt x="1046223" y="351568"/>
                </a:lnTo>
                <a:lnTo>
                  <a:pt x="1028014" y="308507"/>
                </a:lnTo>
                <a:lnTo>
                  <a:pt x="1006281" y="267445"/>
                </a:lnTo>
                <a:lnTo>
                  <a:pt x="981214" y="228572"/>
                </a:lnTo>
                <a:lnTo>
                  <a:pt x="953005" y="192079"/>
                </a:lnTo>
                <a:lnTo>
                  <a:pt x="921843" y="158157"/>
                </a:lnTo>
                <a:lnTo>
                  <a:pt x="887920" y="126997"/>
                </a:lnTo>
                <a:lnTo>
                  <a:pt x="851427" y="98789"/>
                </a:lnTo>
                <a:lnTo>
                  <a:pt x="812553" y="73723"/>
                </a:lnTo>
                <a:lnTo>
                  <a:pt x="771490" y="51991"/>
                </a:lnTo>
                <a:lnTo>
                  <a:pt x="728428" y="33782"/>
                </a:lnTo>
                <a:lnTo>
                  <a:pt x="683557" y="19288"/>
                </a:lnTo>
                <a:lnTo>
                  <a:pt x="637069" y="8699"/>
                </a:lnTo>
                <a:lnTo>
                  <a:pt x="589155" y="2206"/>
                </a:lnTo>
                <a:lnTo>
                  <a:pt x="540004" y="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21664" y="3262160"/>
            <a:ext cx="810260" cy="591185"/>
          </a:xfrm>
          <a:custGeom>
            <a:avLst/>
            <a:gdLst/>
            <a:ahLst/>
            <a:cxnLst/>
            <a:rect l="l" t="t" r="r" b="b"/>
            <a:pathLst>
              <a:path w="810260" h="591185">
                <a:moveTo>
                  <a:pt x="805967" y="529704"/>
                </a:moveTo>
                <a:lnTo>
                  <a:pt x="461695" y="529704"/>
                </a:lnTo>
                <a:lnTo>
                  <a:pt x="457517" y="533882"/>
                </a:lnTo>
                <a:lnTo>
                  <a:pt x="457517" y="586816"/>
                </a:lnTo>
                <a:lnTo>
                  <a:pt x="461695" y="590994"/>
                </a:lnTo>
                <a:lnTo>
                  <a:pt x="805967" y="590994"/>
                </a:lnTo>
                <a:lnTo>
                  <a:pt x="810145" y="586816"/>
                </a:lnTo>
                <a:lnTo>
                  <a:pt x="810145" y="572338"/>
                </a:lnTo>
                <a:lnTo>
                  <a:pt x="476186" y="572338"/>
                </a:lnTo>
                <a:lnTo>
                  <a:pt x="476186" y="548373"/>
                </a:lnTo>
                <a:lnTo>
                  <a:pt x="810145" y="548373"/>
                </a:lnTo>
                <a:lnTo>
                  <a:pt x="810145" y="533882"/>
                </a:lnTo>
                <a:lnTo>
                  <a:pt x="805967" y="529704"/>
                </a:lnTo>
                <a:close/>
              </a:path>
              <a:path w="810260" h="591185">
                <a:moveTo>
                  <a:pt x="810145" y="548373"/>
                </a:moveTo>
                <a:lnTo>
                  <a:pt x="791489" y="548373"/>
                </a:lnTo>
                <a:lnTo>
                  <a:pt x="791489" y="572338"/>
                </a:lnTo>
                <a:lnTo>
                  <a:pt x="810145" y="572338"/>
                </a:lnTo>
                <a:lnTo>
                  <a:pt x="810145" y="548373"/>
                </a:lnTo>
                <a:close/>
              </a:path>
              <a:path w="810260" h="591185">
                <a:moveTo>
                  <a:pt x="291211" y="269087"/>
                </a:moveTo>
                <a:lnTo>
                  <a:pt x="2717" y="360895"/>
                </a:lnTo>
                <a:lnTo>
                  <a:pt x="0" y="366141"/>
                </a:lnTo>
                <a:lnTo>
                  <a:pt x="20180" y="429526"/>
                </a:lnTo>
                <a:lnTo>
                  <a:pt x="23863" y="432066"/>
                </a:lnTo>
                <a:lnTo>
                  <a:pt x="28740" y="432066"/>
                </a:lnTo>
                <a:lnTo>
                  <a:pt x="29705" y="431927"/>
                </a:lnTo>
                <a:lnTo>
                  <a:pt x="95427" y="411010"/>
                </a:lnTo>
                <a:lnTo>
                  <a:pt x="33883" y="411010"/>
                </a:lnTo>
                <a:lnTo>
                  <a:pt x="22174" y="374294"/>
                </a:lnTo>
                <a:lnTo>
                  <a:pt x="285622" y="290436"/>
                </a:lnTo>
                <a:lnTo>
                  <a:pt x="336319" y="290436"/>
                </a:lnTo>
                <a:lnTo>
                  <a:pt x="363975" y="281635"/>
                </a:lnTo>
                <a:lnTo>
                  <a:pt x="302412" y="281635"/>
                </a:lnTo>
                <a:lnTo>
                  <a:pt x="299821" y="273532"/>
                </a:lnTo>
                <a:lnTo>
                  <a:pt x="298170" y="271576"/>
                </a:lnTo>
                <a:lnTo>
                  <a:pt x="293776" y="269303"/>
                </a:lnTo>
                <a:lnTo>
                  <a:pt x="291211" y="269087"/>
                </a:lnTo>
                <a:close/>
              </a:path>
              <a:path w="810260" h="591185">
                <a:moveTo>
                  <a:pt x="547460" y="304888"/>
                </a:moveTo>
                <a:lnTo>
                  <a:pt x="527888" y="304888"/>
                </a:lnTo>
                <a:lnTo>
                  <a:pt x="535470" y="328726"/>
                </a:lnTo>
                <a:lnTo>
                  <a:pt x="528319" y="331012"/>
                </a:lnTo>
                <a:lnTo>
                  <a:pt x="523379" y="335165"/>
                </a:lnTo>
                <a:lnTo>
                  <a:pt x="517550" y="346443"/>
                </a:lnTo>
                <a:lnTo>
                  <a:pt x="517212" y="350431"/>
                </a:lnTo>
                <a:lnTo>
                  <a:pt x="517121" y="353263"/>
                </a:lnTo>
                <a:lnTo>
                  <a:pt x="527888" y="387083"/>
                </a:lnTo>
                <a:lnTo>
                  <a:pt x="534614" y="400453"/>
                </a:lnTo>
                <a:lnTo>
                  <a:pt x="544887" y="410786"/>
                </a:lnTo>
                <a:lnTo>
                  <a:pt x="557845" y="417449"/>
                </a:lnTo>
                <a:lnTo>
                  <a:pt x="572630" y="419811"/>
                </a:lnTo>
                <a:lnTo>
                  <a:pt x="577456" y="419811"/>
                </a:lnTo>
                <a:lnTo>
                  <a:pt x="582244" y="419061"/>
                </a:lnTo>
                <a:lnTo>
                  <a:pt x="638528" y="401154"/>
                </a:lnTo>
                <a:lnTo>
                  <a:pt x="572630" y="401154"/>
                </a:lnTo>
                <a:lnTo>
                  <a:pt x="563722" y="399728"/>
                </a:lnTo>
                <a:lnTo>
                  <a:pt x="555915" y="395706"/>
                </a:lnTo>
                <a:lnTo>
                  <a:pt x="549725" y="389474"/>
                </a:lnTo>
                <a:lnTo>
                  <a:pt x="545668" y="381419"/>
                </a:lnTo>
                <a:lnTo>
                  <a:pt x="536308" y="351967"/>
                </a:lnTo>
                <a:lnTo>
                  <a:pt x="536409" y="350583"/>
                </a:lnTo>
                <a:lnTo>
                  <a:pt x="537057" y="349377"/>
                </a:lnTo>
                <a:lnTo>
                  <a:pt x="537667" y="348157"/>
                </a:lnTo>
                <a:lnTo>
                  <a:pt x="538734" y="347268"/>
                </a:lnTo>
                <a:lnTo>
                  <a:pt x="614775" y="323062"/>
                </a:lnTo>
                <a:lnTo>
                  <a:pt x="553250" y="323062"/>
                </a:lnTo>
                <a:lnTo>
                  <a:pt x="547460" y="304888"/>
                </a:lnTo>
                <a:close/>
              </a:path>
              <a:path w="810260" h="591185">
                <a:moveTo>
                  <a:pt x="336319" y="290436"/>
                </a:moveTo>
                <a:lnTo>
                  <a:pt x="285622" y="290436"/>
                </a:lnTo>
                <a:lnTo>
                  <a:pt x="297306" y="327177"/>
                </a:lnTo>
                <a:lnTo>
                  <a:pt x="33883" y="411010"/>
                </a:lnTo>
                <a:lnTo>
                  <a:pt x="95427" y="411010"/>
                </a:lnTo>
                <a:lnTo>
                  <a:pt x="316776" y="340563"/>
                </a:lnTo>
                <a:lnTo>
                  <a:pt x="319493" y="335305"/>
                </a:lnTo>
                <a:lnTo>
                  <a:pt x="317919" y="330403"/>
                </a:lnTo>
                <a:lnTo>
                  <a:pt x="316103" y="324650"/>
                </a:lnTo>
                <a:lnTo>
                  <a:pt x="372020" y="306857"/>
                </a:lnTo>
                <a:lnTo>
                  <a:pt x="310438" y="306857"/>
                </a:lnTo>
                <a:lnTo>
                  <a:pt x="308063" y="299427"/>
                </a:lnTo>
                <a:lnTo>
                  <a:pt x="336319" y="290436"/>
                </a:lnTo>
                <a:close/>
              </a:path>
              <a:path w="810260" h="591185">
                <a:moveTo>
                  <a:pt x="756787" y="284848"/>
                </a:moveTo>
                <a:lnTo>
                  <a:pt x="734822" y="284848"/>
                </a:lnTo>
                <a:lnTo>
                  <a:pt x="737717" y="286397"/>
                </a:lnTo>
                <a:lnTo>
                  <a:pt x="749795" y="324396"/>
                </a:lnTo>
                <a:lnTo>
                  <a:pt x="578421" y="400697"/>
                </a:lnTo>
                <a:lnTo>
                  <a:pt x="575525" y="401154"/>
                </a:lnTo>
                <a:lnTo>
                  <a:pt x="638528" y="401154"/>
                </a:lnTo>
                <a:lnTo>
                  <a:pt x="734771" y="370535"/>
                </a:lnTo>
                <a:lnTo>
                  <a:pt x="765689" y="338736"/>
                </a:lnTo>
                <a:lnTo>
                  <a:pt x="767229" y="330403"/>
                </a:lnTo>
                <a:lnTo>
                  <a:pt x="767220" y="320602"/>
                </a:lnTo>
                <a:lnTo>
                  <a:pt x="765276" y="311531"/>
                </a:lnTo>
                <a:lnTo>
                  <a:pt x="756787" y="284848"/>
                </a:lnTo>
                <a:close/>
              </a:path>
              <a:path w="810260" h="591185">
                <a:moveTo>
                  <a:pt x="719582" y="250088"/>
                </a:moveTo>
                <a:lnTo>
                  <a:pt x="700011" y="250088"/>
                </a:lnTo>
                <a:lnTo>
                  <a:pt x="707593" y="273951"/>
                </a:lnTo>
                <a:lnTo>
                  <a:pt x="553250" y="323062"/>
                </a:lnTo>
                <a:lnTo>
                  <a:pt x="614775" y="323062"/>
                </a:lnTo>
                <a:lnTo>
                  <a:pt x="734822" y="284848"/>
                </a:lnTo>
                <a:lnTo>
                  <a:pt x="756787" y="284848"/>
                </a:lnTo>
                <a:lnTo>
                  <a:pt x="756323" y="283387"/>
                </a:lnTo>
                <a:lnTo>
                  <a:pt x="752915" y="276621"/>
                </a:lnTo>
                <a:lnTo>
                  <a:pt x="747710" y="271392"/>
                </a:lnTo>
                <a:lnTo>
                  <a:pt x="741644" y="268274"/>
                </a:lnTo>
                <a:lnTo>
                  <a:pt x="725385" y="268274"/>
                </a:lnTo>
                <a:lnTo>
                  <a:pt x="719582" y="250088"/>
                </a:lnTo>
                <a:close/>
              </a:path>
              <a:path w="810260" h="591185">
                <a:moveTo>
                  <a:pt x="577212" y="289179"/>
                </a:moveTo>
                <a:lnTo>
                  <a:pt x="496722" y="289179"/>
                </a:lnTo>
                <a:lnTo>
                  <a:pt x="501319" y="303555"/>
                </a:lnTo>
                <a:lnTo>
                  <a:pt x="502869" y="308457"/>
                </a:lnTo>
                <a:lnTo>
                  <a:pt x="508127" y="311162"/>
                </a:lnTo>
                <a:lnTo>
                  <a:pt x="527888" y="304888"/>
                </a:lnTo>
                <a:lnTo>
                  <a:pt x="547460" y="304888"/>
                </a:lnTo>
                <a:lnTo>
                  <a:pt x="545655" y="299224"/>
                </a:lnTo>
                <a:lnTo>
                  <a:pt x="577212" y="289179"/>
                </a:lnTo>
                <a:close/>
              </a:path>
              <a:path w="810260" h="591185">
                <a:moveTo>
                  <a:pt x="468319" y="254660"/>
                </a:moveTo>
                <a:lnTo>
                  <a:pt x="448741" y="254660"/>
                </a:lnTo>
                <a:lnTo>
                  <a:pt x="451103" y="262102"/>
                </a:lnTo>
                <a:lnTo>
                  <a:pt x="310438" y="306857"/>
                </a:lnTo>
                <a:lnTo>
                  <a:pt x="372020" y="306857"/>
                </a:lnTo>
                <a:lnTo>
                  <a:pt x="456755" y="279895"/>
                </a:lnTo>
                <a:lnTo>
                  <a:pt x="513355" y="279895"/>
                </a:lnTo>
                <a:lnTo>
                  <a:pt x="512256" y="276440"/>
                </a:lnTo>
                <a:lnTo>
                  <a:pt x="475259" y="276440"/>
                </a:lnTo>
                <a:lnTo>
                  <a:pt x="468319" y="254660"/>
                </a:lnTo>
                <a:close/>
              </a:path>
              <a:path w="810260" h="591185">
                <a:moveTo>
                  <a:pt x="513355" y="279895"/>
                </a:moveTo>
                <a:lnTo>
                  <a:pt x="456755" y="279895"/>
                </a:lnTo>
                <a:lnTo>
                  <a:pt x="461860" y="295910"/>
                </a:lnTo>
                <a:lnTo>
                  <a:pt x="467106" y="298602"/>
                </a:lnTo>
                <a:lnTo>
                  <a:pt x="496722" y="289179"/>
                </a:lnTo>
                <a:lnTo>
                  <a:pt x="577212" y="289179"/>
                </a:lnTo>
                <a:lnTo>
                  <a:pt x="577771" y="289001"/>
                </a:lnTo>
                <a:lnTo>
                  <a:pt x="516255" y="289001"/>
                </a:lnTo>
                <a:lnTo>
                  <a:pt x="513355" y="279895"/>
                </a:lnTo>
                <a:close/>
              </a:path>
              <a:path w="810260" h="591185">
                <a:moveTo>
                  <a:pt x="707782" y="130810"/>
                </a:moveTo>
                <a:lnTo>
                  <a:pt x="688200" y="130810"/>
                </a:lnTo>
                <a:lnTo>
                  <a:pt x="718096" y="224764"/>
                </a:lnTo>
                <a:lnTo>
                  <a:pt x="516255" y="289001"/>
                </a:lnTo>
                <a:lnTo>
                  <a:pt x="577771" y="289001"/>
                </a:lnTo>
                <a:lnTo>
                  <a:pt x="700011" y="250088"/>
                </a:lnTo>
                <a:lnTo>
                  <a:pt x="719582" y="250088"/>
                </a:lnTo>
                <a:lnTo>
                  <a:pt x="717778" y="244436"/>
                </a:lnTo>
                <a:lnTo>
                  <a:pt x="734999" y="238975"/>
                </a:lnTo>
                <a:lnTo>
                  <a:pt x="736955" y="237324"/>
                </a:lnTo>
                <a:lnTo>
                  <a:pt x="739228" y="232905"/>
                </a:lnTo>
                <a:lnTo>
                  <a:pt x="739444" y="230352"/>
                </a:lnTo>
                <a:lnTo>
                  <a:pt x="738708" y="227990"/>
                </a:lnTo>
                <a:lnTo>
                  <a:pt x="707782" y="130810"/>
                </a:lnTo>
                <a:close/>
              </a:path>
              <a:path w="810260" h="591185">
                <a:moveTo>
                  <a:pt x="498653" y="151536"/>
                </a:moveTo>
                <a:lnTo>
                  <a:pt x="479056" y="151536"/>
                </a:lnTo>
                <a:lnTo>
                  <a:pt x="486663" y="175374"/>
                </a:lnTo>
                <a:lnTo>
                  <a:pt x="469442" y="180860"/>
                </a:lnTo>
                <a:lnTo>
                  <a:pt x="467474" y="182511"/>
                </a:lnTo>
                <a:lnTo>
                  <a:pt x="465213" y="186905"/>
                </a:lnTo>
                <a:lnTo>
                  <a:pt x="464997" y="189458"/>
                </a:lnTo>
                <a:lnTo>
                  <a:pt x="465734" y="191833"/>
                </a:lnTo>
                <a:lnTo>
                  <a:pt x="470319" y="206197"/>
                </a:lnTo>
                <a:lnTo>
                  <a:pt x="443230" y="214807"/>
                </a:lnTo>
                <a:lnTo>
                  <a:pt x="441286" y="216471"/>
                </a:lnTo>
                <a:lnTo>
                  <a:pt x="440131" y="218655"/>
                </a:lnTo>
                <a:lnTo>
                  <a:pt x="439000" y="220865"/>
                </a:lnTo>
                <a:lnTo>
                  <a:pt x="438784" y="223405"/>
                </a:lnTo>
                <a:lnTo>
                  <a:pt x="443064" y="236880"/>
                </a:lnTo>
                <a:lnTo>
                  <a:pt x="302412" y="281635"/>
                </a:lnTo>
                <a:lnTo>
                  <a:pt x="363975" y="281635"/>
                </a:lnTo>
                <a:lnTo>
                  <a:pt x="448741" y="254660"/>
                </a:lnTo>
                <a:lnTo>
                  <a:pt x="468319" y="254660"/>
                </a:lnTo>
                <a:lnTo>
                  <a:pt x="460146" y="229006"/>
                </a:lnTo>
                <a:lnTo>
                  <a:pt x="475983" y="223977"/>
                </a:lnTo>
                <a:lnTo>
                  <a:pt x="495565" y="223977"/>
                </a:lnTo>
                <a:lnTo>
                  <a:pt x="490931" y="209397"/>
                </a:lnTo>
                <a:lnTo>
                  <a:pt x="486346" y="195059"/>
                </a:lnTo>
                <a:lnTo>
                  <a:pt x="565946" y="169722"/>
                </a:lnTo>
                <a:lnTo>
                  <a:pt x="504444" y="169722"/>
                </a:lnTo>
                <a:lnTo>
                  <a:pt x="498653" y="151536"/>
                </a:lnTo>
                <a:close/>
              </a:path>
              <a:path w="810260" h="591185">
                <a:moveTo>
                  <a:pt x="495565" y="223977"/>
                </a:moveTo>
                <a:lnTo>
                  <a:pt x="475983" y="223977"/>
                </a:lnTo>
                <a:lnTo>
                  <a:pt x="491070" y="271399"/>
                </a:lnTo>
                <a:lnTo>
                  <a:pt x="475259" y="276440"/>
                </a:lnTo>
                <a:lnTo>
                  <a:pt x="512256" y="276440"/>
                </a:lnTo>
                <a:lnTo>
                  <a:pt x="495565" y="223977"/>
                </a:lnTo>
                <a:close/>
              </a:path>
              <a:path w="810260" h="591185">
                <a:moveTo>
                  <a:pt x="733679" y="266827"/>
                </a:moveTo>
                <a:lnTo>
                  <a:pt x="731227" y="266827"/>
                </a:lnTo>
                <a:lnTo>
                  <a:pt x="728802" y="267182"/>
                </a:lnTo>
                <a:lnTo>
                  <a:pt x="725385" y="268274"/>
                </a:lnTo>
                <a:lnTo>
                  <a:pt x="741644" y="268274"/>
                </a:lnTo>
                <a:lnTo>
                  <a:pt x="741151" y="268021"/>
                </a:lnTo>
                <a:lnTo>
                  <a:pt x="733679" y="266827"/>
                </a:lnTo>
                <a:close/>
              </a:path>
              <a:path w="810260" h="591185">
                <a:moveTo>
                  <a:pt x="670783" y="96761"/>
                </a:moveTo>
                <a:lnTo>
                  <a:pt x="651205" y="96761"/>
                </a:lnTo>
                <a:lnTo>
                  <a:pt x="658787" y="120586"/>
                </a:lnTo>
                <a:lnTo>
                  <a:pt x="504444" y="169722"/>
                </a:lnTo>
                <a:lnTo>
                  <a:pt x="565946" y="169722"/>
                </a:lnTo>
                <a:lnTo>
                  <a:pt x="688200" y="130810"/>
                </a:lnTo>
                <a:lnTo>
                  <a:pt x="707782" y="130810"/>
                </a:lnTo>
                <a:lnTo>
                  <a:pt x="702730" y="114935"/>
                </a:lnTo>
                <a:lnTo>
                  <a:pt x="676579" y="114935"/>
                </a:lnTo>
                <a:lnTo>
                  <a:pt x="670783" y="96761"/>
                </a:lnTo>
                <a:close/>
              </a:path>
              <a:path w="810260" h="591185">
                <a:moveTo>
                  <a:pt x="631812" y="0"/>
                </a:moveTo>
                <a:lnTo>
                  <a:pt x="626986" y="0"/>
                </a:lnTo>
                <a:lnTo>
                  <a:pt x="622198" y="749"/>
                </a:lnTo>
                <a:lnTo>
                  <a:pt x="469671" y="49301"/>
                </a:lnTo>
                <a:lnTo>
                  <a:pt x="453390" y="58359"/>
                </a:lnTo>
                <a:lnTo>
                  <a:pt x="442220" y="72486"/>
                </a:lnTo>
                <a:lnTo>
                  <a:pt x="437145" y="89768"/>
                </a:lnTo>
                <a:lnTo>
                  <a:pt x="439153" y="108292"/>
                </a:lnTo>
                <a:lnTo>
                  <a:pt x="456720" y="148439"/>
                </a:lnTo>
                <a:lnTo>
                  <a:pt x="470750" y="153009"/>
                </a:lnTo>
                <a:lnTo>
                  <a:pt x="473214" y="153009"/>
                </a:lnTo>
                <a:lnTo>
                  <a:pt x="475640" y="152628"/>
                </a:lnTo>
                <a:lnTo>
                  <a:pt x="479056" y="151536"/>
                </a:lnTo>
                <a:lnTo>
                  <a:pt x="498653" y="151536"/>
                </a:lnTo>
                <a:lnTo>
                  <a:pt x="496849" y="145872"/>
                </a:lnTo>
                <a:lnTo>
                  <a:pt x="531177" y="134950"/>
                </a:lnTo>
                <a:lnTo>
                  <a:pt x="469620" y="134950"/>
                </a:lnTo>
                <a:lnTo>
                  <a:pt x="466737" y="133400"/>
                </a:lnTo>
                <a:lnTo>
                  <a:pt x="456933" y="102616"/>
                </a:lnTo>
                <a:lnTo>
                  <a:pt x="455727" y="91453"/>
                </a:lnTo>
                <a:lnTo>
                  <a:pt x="458784" y="81041"/>
                </a:lnTo>
                <a:lnTo>
                  <a:pt x="465512" y="72530"/>
                </a:lnTo>
                <a:lnTo>
                  <a:pt x="475322" y="67068"/>
                </a:lnTo>
                <a:lnTo>
                  <a:pt x="626021" y="19113"/>
                </a:lnTo>
                <a:lnTo>
                  <a:pt x="628916" y="18656"/>
                </a:lnTo>
                <a:lnTo>
                  <a:pt x="669130" y="18656"/>
                </a:lnTo>
                <a:lnTo>
                  <a:pt x="659555" y="9024"/>
                </a:lnTo>
                <a:lnTo>
                  <a:pt x="646597" y="2361"/>
                </a:lnTo>
                <a:lnTo>
                  <a:pt x="631812" y="0"/>
                </a:lnTo>
                <a:close/>
              </a:path>
              <a:path w="810260" h="591185">
                <a:moveTo>
                  <a:pt x="669130" y="18656"/>
                </a:moveTo>
                <a:lnTo>
                  <a:pt x="631812" y="18656"/>
                </a:lnTo>
                <a:lnTo>
                  <a:pt x="640720" y="20081"/>
                </a:lnTo>
                <a:lnTo>
                  <a:pt x="648528" y="24101"/>
                </a:lnTo>
                <a:lnTo>
                  <a:pt x="654722" y="30336"/>
                </a:lnTo>
                <a:lnTo>
                  <a:pt x="658787" y="38404"/>
                </a:lnTo>
                <a:lnTo>
                  <a:pt x="668591" y="69215"/>
                </a:lnTo>
                <a:lnTo>
                  <a:pt x="667105" y="72110"/>
                </a:lnTo>
                <a:lnTo>
                  <a:pt x="469620" y="134950"/>
                </a:lnTo>
                <a:lnTo>
                  <a:pt x="531177" y="134950"/>
                </a:lnTo>
                <a:lnTo>
                  <a:pt x="651205" y="96761"/>
                </a:lnTo>
                <a:lnTo>
                  <a:pt x="670783" y="96761"/>
                </a:lnTo>
                <a:lnTo>
                  <a:pt x="668972" y="91084"/>
                </a:lnTo>
                <a:lnTo>
                  <a:pt x="670064" y="90741"/>
                </a:lnTo>
                <a:lnTo>
                  <a:pt x="678305" y="86154"/>
                </a:lnTo>
                <a:lnTo>
                  <a:pt x="683964" y="79003"/>
                </a:lnTo>
                <a:lnTo>
                  <a:pt x="686538" y="70256"/>
                </a:lnTo>
                <a:lnTo>
                  <a:pt x="685520" y="60883"/>
                </a:lnTo>
                <a:lnTo>
                  <a:pt x="676554" y="32727"/>
                </a:lnTo>
                <a:lnTo>
                  <a:pt x="669827" y="19357"/>
                </a:lnTo>
                <a:lnTo>
                  <a:pt x="669130" y="18656"/>
                </a:lnTo>
                <a:close/>
              </a:path>
              <a:path w="810260" h="591185">
                <a:moveTo>
                  <a:pt x="693775" y="109448"/>
                </a:moveTo>
                <a:lnTo>
                  <a:pt x="676579" y="114935"/>
                </a:lnTo>
                <a:lnTo>
                  <a:pt x="702730" y="114935"/>
                </a:lnTo>
                <a:lnTo>
                  <a:pt x="702398" y="113893"/>
                </a:lnTo>
                <a:lnTo>
                  <a:pt x="700735" y="111950"/>
                </a:lnTo>
                <a:lnTo>
                  <a:pt x="696353" y="109677"/>
                </a:lnTo>
                <a:lnTo>
                  <a:pt x="693775" y="1094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682098" y="3171571"/>
            <a:ext cx="28809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spc="50" dirty="0">
                <a:cs typeface="Calibri"/>
              </a:rPr>
              <a:t>no incentives for investments in the sector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441994" y="3017659"/>
            <a:ext cx="1080007" cy="1079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98654" y="3171571"/>
            <a:ext cx="21983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spc="50" dirty="0">
                <a:latin typeface="Calibri"/>
                <a:cs typeface="Calibri"/>
              </a:rPr>
              <a:t>p</a:t>
            </a:r>
            <a:r>
              <a:rPr lang="en-US" sz="2400" b="1" spc="50" dirty="0">
                <a:cs typeface="Calibri"/>
              </a:rPr>
              <a:t>oor infrastructure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54740" y="3017659"/>
            <a:ext cx="1080135" cy="1080135"/>
          </a:xfrm>
          <a:custGeom>
            <a:avLst/>
            <a:gdLst/>
            <a:ahLst/>
            <a:cxnLst/>
            <a:rect l="l" t="t" r="r" b="b"/>
            <a:pathLst>
              <a:path w="1080135" h="1080135">
                <a:moveTo>
                  <a:pt x="540003" y="0"/>
                </a:moveTo>
                <a:lnTo>
                  <a:pt x="490852" y="2206"/>
                </a:lnTo>
                <a:lnTo>
                  <a:pt x="442938" y="8699"/>
                </a:lnTo>
                <a:lnTo>
                  <a:pt x="396450" y="19288"/>
                </a:lnTo>
                <a:lnTo>
                  <a:pt x="351579" y="33782"/>
                </a:lnTo>
                <a:lnTo>
                  <a:pt x="308517" y="51991"/>
                </a:lnTo>
                <a:lnTo>
                  <a:pt x="267454" y="73723"/>
                </a:lnTo>
                <a:lnTo>
                  <a:pt x="228580" y="98789"/>
                </a:lnTo>
                <a:lnTo>
                  <a:pt x="192087" y="126997"/>
                </a:lnTo>
                <a:lnTo>
                  <a:pt x="158164" y="158157"/>
                </a:lnTo>
                <a:lnTo>
                  <a:pt x="127002" y="192079"/>
                </a:lnTo>
                <a:lnTo>
                  <a:pt x="98793" y="228572"/>
                </a:lnTo>
                <a:lnTo>
                  <a:pt x="73726" y="267445"/>
                </a:lnTo>
                <a:lnTo>
                  <a:pt x="51993" y="308507"/>
                </a:lnTo>
                <a:lnTo>
                  <a:pt x="33784" y="351568"/>
                </a:lnTo>
                <a:lnTo>
                  <a:pt x="19289" y="396438"/>
                </a:lnTo>
                <a:lnTo>
                  <a:pt x="8700" y="442925"/>
                </a:lnTo>
                <a:lnTo>
                  <a:pt x="2206" y="490840"/>
                </a:lnTo>
                <a:lnTo>
                  <a:pt x="0" y="539991"/>
                </a:lnTo>
                <a:lnTo>
                  <a:pt x="2206" y="589142"/>
                </a:lnTo>
                <a:lnTo>
                  <a:pt x="8700" y="637057"/>
                </a:lnTo>
                <a:lnTo>
                  <a:pt x="19289" y="683545"/>
                </a:lnTo>
                <a:lnTo>
                  <a:pt x="33784" y="728415"/>
                </a:lnTo>
                <a:lnTo>
                  <a:pt x="51993" y="771477"/>
                </a:lnTo>
                <a:lnTo>
                  <a:pt x="73726" y="812540"/>
                </a:lnTo>
                <a:lnTo>
                  <a:pt x="98793" y="851414"/>
                </a:lnTo>
                <a:lnTo>
                  <a:pt x="127002" y="887908"/>
                </a:lnTo>
                <a:lnTo>
                  <a:pt x="158164" y="921831"/>
                </a:lnTo>
                <a:lnTo>
                  <a:pt x="192087" y="952992"/>
                </a:lnTo>
                <a:lnTo>
                  <a:pt x="228580" y="981201"/>
                </a:lnTo>
                <a:lnTo>
                  <a:pt x="267454" y="1006268"/>
                </a:lnTo>
                <a:lnTo>
                  <a:pt x="308517" y="1028001"/>
                </a:lnTo>
                <a:lnTo>
                  <a:pt x="351579" y="1046211"/>
                </a:lnTo>
                <a:lnTo>
                  <a:pt x="396450" y="1060705"/>
                </a:lnTo>
                <a:lnTo>
                  <a:pt x="442938" y="1071295"/>
                </a:lnTo>
                <a:lnTo>
                  <a:pt x="490852" y="1077788"/>
                </a:lnTo>
                <a:lnTo>
                  <a:pt x="540003" y="1079995"/>
                </a:lnTo>
                <a:lnTo>
                  <a:pt x="589155" y="1077788"/>
                </a:lnTo>
                <a:lnTo>
                  <a:pt x="637069" y="1071295"/>
                </a:lnTo>
                <a:lnTo>
                  <a:pt x="683557" y="1060705"/>
                </a:lnTo>
                <a:lnTo>
                  <a:pt x="728428" y="1046211"/>
                </a:lnTo>
                <a:lnTo>
                  <a:pt x="771490" y="1028001"/>
                </a:lnTo>
                <a:lnTo>
                  <a:pt x="812553" y="1006268"/>
                </a:lnTo>
                <a:lnTo>
                  <a:pt x="851427" y="981201"/>
                </a:lnTo>
                <a:lnTo>
                  <a:pt x="887920" y="952992"/>
                </a:lnTo>
                <a:lnTo>
                  <a:pt x="921843" y="921831"/>
                </a:lnTo>
                <a:lnTo>
                  <a:pt x="953005" y="887908"/>
                </a:lnTo>
                <a:lnTo>
                  <a:pt x="981214" y="851414"/>
                </a:lnTo>
                <a:lnTo>
                  <a:pt x="1006281" y="812540"/>
                </a:lnTo>
                <a:lnTo>
                  <a:pt x="1028014" y="771477"/>
                </a:lnTo>
                <a:lnTo>
                  <a:pt x="1046223" y="728415"/>
                </a:lnTo>
                <a:lnTo>
                  <a:pt x="1060718" y="683545"/>
                </a:lnTo>
                <a:lnTo>
                  <a:pt x="1071307" y="637057"/>
                </a:lnTo>
                <a:lnTo>
                  <a:pt x="1077801" y="589142"/>
                </a:lnTo>
                <a:lnTo>
                  <a:pt x="1080008" y="539991"/>
                </a:lnTo>
                <a:lnTo>
                  <a:pt x="1077801" y="490840"/>
                </a:lnTo>
                <a:lnTo>
                  <a:pt x="1071307" y="442925"/>
                </a:lnTo>
                <a:lnTo>
                  <a:pt x="1060718" y="396438"/>
                </a:lnTo>
                <a:lnTo>
                  <a:pt x="1046223" y="351568"/>
                </a:lnTo>
                <a:lnTo>
                  <a:pt x="1028014" y="308507"/>
                </a:lnTo>
                <a:lnTo>
                  <a:pt x="1006281" y="267445"/>
                </a:lnTo>
                <a:lnTo>
                  <a:pt x="981214" y="228572"/>
                </a:lnTo>
                <a:lnTo>
                  <a:pt x="953005" y="192079"/>
                </a:lnTo>
                <a:lnTo>
                  <a:pt x="921843" y="158157"/>
                </a:lnTo>
                <a:lnTo>
                  <a:pt x="887920" y="126997"/>
                </a:lnTo>
                <a:lnTo>
                  <a:pt x="851427" y="98789"/>
                </a:lnTo>
                <a:lnTo>
                  <a:pt x="812553" y="73723"/>
                </a:lnTo>
                <a:lnTo>
                  <a:pt x="771490" y="51991"/>
                </a:lnTo>
                <a:lnTo>
                  <a:pt x="728428" y="33782"/>
                </a:lnTo>
                <a:lnTo>
                  <a:pt x="683557" y="19288"/>
                </a:lnTo>
                <a:lnTo>
                  <a:pt x="637069" y="8699"/>
                </a:lnTo>
                <a:lnTo>
                  <a:pt x="589155" y="2206"/>
                </a:lnTo>
                <a:lnTo>
                  <a:pt x="540003" y="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81584" y="3183775"/>
            <a:ext cx="648335" cy="748030"/>
          </a:xfrm>
          <a:custGeom>
            <a:avLst/>
            <a:gdLst/>
            <a:ahLst/>
            <a:cxnLst/>
            <a:rect l="l" t="t" r="r" b="b"/>
            <a:pathLst>
              <a:path w="648335" h="748029">
                <a:moveTo>
                  <a:pt x="305152" y="74831"/>
                </a:moveTo>
                <a:lnTo>
                  <a:pt x="67579" y="74879"/>
                </a:lnTo>
                <a:lnTo>
                  <a:pt x="15894" y="102317"/>
                </a:lnTo>
                <a:lnTo>
                  <a:pt x="0" y="148856"/>
                </a:lnTo>
                <a:lnTo>
                  <a:pt x="65" y="163780"/>
                </a:lnTo>
                <a:lnTo>
                  <a:pt x="182" y="180759"/>
                </a:lnTo>
                <a:lnTo>
                  <a:pt x="294" y="265540"/>
                </a:lnTo>
                <a:lnTo>
                  <a:pt x="168" y="742746"/>
                </a:lnTo>
                <a:lnTo>
                  <a:pt x="4727" y="747737"/>
                </a:lnTo>
                <a:lnTo>
                  <a:pt x="411470" y="747725"/>
                </a:lnTo>
                <a:lnTo>
                  <a:pt x="413210" y="747534"/>
                </a:lnTo>
                <a:lnTo>
                  <a:pt x="421427" y="744753"/>
                </a:lnTo>
                <a:lnTo>
                  <a:pt x="423776" y="740537"/>
                </a:lnTo>
                <a:lnTo>
                  <a:pt x="423776" y="722426"/>
                </a:lnTo>
                <a:lnTo>
                  <a:pt x="24882" y="722426"/>
                </a:lnTo>
                <a:lnTo>
                  <a:pt x="24895" y="148856"/>
                </a:lnTo>
                <a:lnTo>
                  <a:pt x="47264" y="106762"/>
                </a:lnTo>
                <a:lnTo>
                  <a:pt x="404804" y="99703"/>
                </a:lnTo>
                <a:lnTo>
                  <a:pt x="401067" y="94551"/>
                </a:lnTo>
                <a:lnTo>
                  <a:pt x="378692" y="80121"/>
                </a:lnTo>
                <a:lnTo>
                  <a:pt x="351907" y="74841"/>
                </a:lnTo>
                <a:lnTo>
                  <a:pt x="305152" y="74831"/>
                </a:lnTo>
                <a:close/>
              </a:path>
              <a:path w="648335" h="748029">
                <a:moveTo>
                  <a:pt x="404804" y="99703"/>
                </a:moveTo>
                <a:lnTo>
                  <a:pt x="184426" y="99703"/>
                </a:lnTo>
                <a:lnTo>
                  <a:pt x="348935" y="99720"/>
                </a:lnTo>
                <a:lnTo>
                  <a:pt x="364705" y="101807"/>
                </a:lnTo>
                <a:lnTo>
                  <a:pt x="395671" y="130683"/>
                </a:lnTo>
                <a:lnTo>
                  <a:pt x="398668" y="722426"/>
                </a:lnTo>
                <a:lnTo>
                  <a:pt x="423776" y="722426"/>
                </a:lnTo>
                <a:lnTo>
                  <a:pt x="423776" y="262420"/>
                </a:lnTo>
                <a:lnTo>
                  <a:pt x="477811" y="262420"/>
                </a:lnTo>
                <a:lnTo>
                  <a:pt x="470836" y="253072"/>
                </a:lnTo>
                <a:lnTo>
                  <a:pt x="458351" y="243843"/>
                </a:lnTo>
                <a:lnTo>
                  <a:pt x="443957" y="239141"/>
                </a:lnTo>
                <a:lnTo>
                  <a:pt x="437442" y="238264"/>
                </a:lnTo>
                <a:lnTo>
                  <a:pt x="430825" y="238213"/>
                </a:lnTo>
                <a:lnTo>
                  <a:pt x="423776" y="237744"/>
                </a:lnTo>
                <a:lnTo>
                  <a:pt x="423664" y="174647"/>
                </a:lnTo>
                <a:lnTo>
                  <a:pt x="423568" y="163780"/>
                </a:lnTo>
                <a:lnTo>
                  <a:pt x="423052" y="142494"/>
                </a:lnTo>
                <a:lnTo>
                  <a:pt x="416649" y="116039"/>
                </a:lnTo>
                <a:lnTo>
                  <a:pt x="404804" y="99703"/>
                </a:lnTo>
                <a:close/>
              </a:path>
              <a:path w="648335" h="748029">
                <a:moveTo>
                  <a:pt x="478257" y="263017"/>
                </a:moveTo>
                <a:lnTo>
                  <a:pt x="436464" y="263017"/>
                </a:lnTo>
                <a:lnTo>
                  <a:pt x="442204" y="264477"/>
                </a:lnTo>
                <a:lnTo>
                  <a:pt x="450382" y="268132"/>
                </a:lnTo>
                <a:lnTo>
                  <a:pt x="456325" y="274202"/>
                </a:lnTo>
                <a:lnTo>
                  <a:pt x="459951" y="282429"/>
                </a:lnTo>
                <a:lnTo>
                  <a:pt x="461178" y="292557"/>
                </a:lnTo>
                <a:lnTo>
                  <a:pt x="461279" y="599351"/>
                </a:lnTo>
                <a:lnTo>
                  <a:pt x="465369" y="617318"/>
                </a:lnTo>
                <a:lnTo>
                  <a:pt x="508041" y="647661"/>
                </a:lnTo>
                <a:lnTo>
                  <a:pt x="527515" y="648141"/>
                </a:lnTo>
                <a:lnTo>
                  <a:pt x="537264" y="648115"/>
                </a:lnTo>
                <a:lnTo>
                  <a:pt x="578966" y="636590"/>
                </a:lnTo>
                <a:lnTo>
                  <a:pt x="590485" y="623141"/>
                </a:lnTo>
                <a:lnTo>
                  <a:pt x="515432" y="623125"/>
                </a:lnTo>
                <a:lnTo>
                  <a:pt x="502784" y="621186"/>
                </a:lnTo>
                <a:lnTo>
                  <a:pt x="493531" y="615484"/>
                </a:lnTo>
                <a:lnTo>
                  <a:pt x="487850" y="606189"/>
                </a:lnTo>
                <a:lnTo>
                  <a:pt x="485917" y="593471"/>
                </a:lnTo>
                <a:lnTo>
                  <a:pt x="485879" y="288391"/>
                </a:lnTo>
                <a:lnTo>
                  <a:pt x="485613" y="284124"/>
                </a:lnTo>
                <a:lnTo>
                  <a:pt x="484990" y="279958"/>
                </a:lnTo>
                <a:lnTo>
                  <a:pt x="480140" y="265540"/>
                </a:lnTo>
                <a:lnTo>
                  <a:pt x="478257" y="263017"/>
                </a:lnTo>
                <a:close/>
              </a:path>
              <a:path w="648335" h="748029">
                <a:moveTo>
                  <a:pt x="540439" y="50012"/>
                </a:moveTo>
                <a:lnTo>
                  <a:pt x="528335" y="50165"/>
                </a:lnTo>
                <a:lnTo>
                  <a:pt x="523344" y="55016"/>
                </a:lnTo>
                <a:lnTo>
                  <a:pt x="523306" y="63487"/>
                </a:lnTo>
                <a:lnTo>
                  <a:pt x="523185" y="112784"/>
                </a:lnTo>
                <a:lnTo>
                  <a:pt x="523421" y="124929"/>
                </a:lnTo>
                <a:lnTo>
                  <a:pt x="543730" y="170767"/>
                </a:lnTo>
                <a:lnTo>
                  <a:pt x="568213" y="184454"/>
                </a:lnTo>
                <a:lnTo>
                  <a:pt x="573230" y="186385"/>
                </a:lnTo>
                <a:lnTo>
                  <a:pt x="573217" y="595452"/>
                </a:lnTo>
                <a:lnTo>
                  <a:pt x="545519" y="623125"/>
                </a:lnTo>
                <a:lnTo>
                  <a:pt x="538001" y="623141"/>
                </a:lnTo>
                <a:lnTo>
                  <a:pt x="590485" y="623141"/>
                </a:lnTo>
                <a:lnTo>
                  <a:pt x="592417" y="620157"/>
                </a:lnTo>
                <a:lnTo>
                  <a:pt x="595750" y="611685"/>
                </a:lnTo>
                <a:lnTo>
                  <a:pt x="597554" y="602714"/>
                </a:lnTo>
                <a:lnTo>
                  <a:pt x="597972" y="595452"/>
                </a:lnTo>
                <a:lnTo>
                  <a:pt x="597957" y="186994"/>
                </a:lnTo>
                <a:lnTo>
                  <a:pt x="598846" y="185534"/>
                </a:lnTo>
                <a:lnTo>
                  <a:pt x="602681" y="184531"/>
                </a:lnTo>
                <a:lnTo>
                  <a:pt x="619927" y="176672"/>
                </a:lnTo>
                <a:lnTo>
                  <a:pt x="634111" y="163780"/>
                </a:lnTo>
                <a:lnTo>
                  <a:pt x="635188" y="161975"/>
                </a:lnTo>
                <a:lnTo>
                  <a:pt x="583136" y="161975"/>
                </a:lnTo>
                <a:lnTo>
                  <a:pt x="570062" y="158761"/>
                </a:lnTo>
                <a:lnTo>
                  <a:pt x="548592" y="127279"/>
                </a:lnTo>
                <a:lnTo>
                  <a:pt x="548389" y="76682"/>
                </a:lnTo>
                <a:lnTo>
                  <a:pt x="548567" y="75996"/>
                </a:lnTo>
                <a:lnTo>
                  <a:pt x="548719" y="75082"/>
                </a:lnTo>
                <a:lnTo>
                  <a:pt x="647863" y="75082"/>
                </a:lnTo>
                <a:lnTo>
                  <a:pt x="647779" y="55130"/>
                </a:lnTo>
                <a:lnTo>
                  <a:pt x="642661" y="50228"/>
                </a:lnTo>
                <a:lnTo>
                  <a:pt x="634304" y="50050"/>
                </a:lnTo>
                <a:lnTo>
                  <a:pt x="544083" y="50050"/>
                </a:lnTo>
                <a:lnTo>
                  <a:pt x="540439" y="50012"/>
                </a:lnTo>
                <a:close/>
              </a:path>
              <a:path w="648335" h="748029">
                <a:moveTo>
                  <a:pt x="477811" y="262420"/>
                </a:moveTo>
                <a:lnTo>
                  <a:pt x="423776" y="262420"/>
                </a:lnTo>
                <a:lnTo>
                  <a:pt x="430330" y="263105"/>
                </a:lnTo>
                <a:lnTo>
                  <a:pt x="436464" y="263017"/>
                </a:lnTo>
                <a:lnTo>
                  <a:pt x="478257" y="263017"/>
                </a:lnTo>
                <a:lnTo>
                  <a:pt x="477811" y="262420"/>
                </a:lnTo>
                <a:close/>
              </a:path>
              <a:path w="648335" h="748029">
                <a:moveTo>
                  <a:pt x="647863" y="75082"/>
                </a:moveTo>
                <a:lnTo>
                  <a:pt x="622430" y="75082"/>
                </a:lnTo>
                <a:lnTo>
                  <a:pt x="622533" y="85364"/>
                </a:lnTo>
                <a:lnTo>
                  <a:pt x="622646" y="94218"/>
                </a:lnTo>
                <a:lnTo>
                  <a:pt x="622721" y="117579"/>
                </a:lnTo>
                <a:lnTo>
                  <a:pt x="609431" y="153776"/>
                </a:lnTo>
                <a:lnTo>
                  <a:pt x="583136" y="161975"/>
                </a:lnTo>
                <a:lnTo>
                  <a:pt x="635188" y="161975"/>
                </a:lnTo>
                <a:lnTo>
                  <a:pt x="643822" y="147510"/>
                </a:lnTo>
                <a:lnTo>
                  <a:pt x="647652" y="129514"/>
                </a:lnTo>
                <a:lnTo>
                  <a:pt x="647857" y="116039"/>
                </a:lnTo>
                <a:lnTo>
                  <a:pt x="647863" y="75082"/>
                </a:lnTo>
                <a:close/>
              </a:path>
              <a:path w="648335" h="748029">
                <a:moveTo>
                  <a:pt x="568023" y="0"/>
                </a:moveTo>
                <a:lnTo>
                  <a:pt x="553606" y="40"/>
                </a:lnTo>
                <a:lnTo>
                  <a:pt x="548478" y="5664"/>
                </a:lnTo>
                <a:lnTo>
                  <a:pt x="548363" y="46685"/>
                </a:lnTo>
                <a:lnTo>
                  <a:pt x="548236" y="48183"/>
                </a:lnTo>
                <a:lnTo>
                  <a:pt x="548147" y="50050"/>
                </a:lnTo>
                <a:lnTo>
                  <a:pt x="623128" y="50050"/>
                </a:lnTo>
                <a:lnTo>
                  <a:pt x="623128" y="49695"/>
                </a:lnTo>
                <a:lnTo>
                  <a:pt x="573179" y="49695"/>
                </a:lnTo>
                <a:lnTo>
                  <a:pt x="573154" y="5791"/>
                </a:lnTo>
                <a:lnTo>
                  <a:pt x="568023" y="0"/>
                </a:lnTo>
                <a:close/>
              </a:path>
              <a:path w="648335" h="748029">
                <a:moveTo>
                  <a:pt x="631320" y="49987"/>
                </a:moveTo>
                <a:lnTo>
                  <a:pt x="627421" y="50050"/>
                </a:lnTo>
                <a:lnTo>
                  <a:pt x="634304" y="50050"/>
                </a:lnTo>
                <a:lnTo>
                  <a:pt x="631320" y="49987"/>
                </a:lnTo>
                <a:close/>
              </a:path>
              <a:path w="648335" h="748029">
                <a:moveTo>
                  <a:pt x="611092" y="40"/>
                </a:moveTo>
                <a:lnTo>
                  <a:pt x="604383" y="1879"/>
                </a:lnTo>
                <a:lnTo>
                  <a:pt x="599557" y="4635"/>
                </a:lnTo>
                <a:lnTo>
                  <a:pt x="598046" y="9169"/>
                </a:lnTo>
                <a:lnTo>
                  <a:pt x="598033" y="46837"/>
                </a:lnTo>
                <a:lnTo>
                  <a:pt x="597882" y="48183"/>
                </a:lnTo>
                <a:lnTo>
                  <a:pt x="597792" y="49695"/>
                </a:lnTo>
                <a:lnTo>
                  <a:pt x="623128" y="49695"/>
                </a:lnTo>
                <a:lnTo>
                  <a:pt x="623090" y="14008"/>
                </a:lnTo>
                <a:lnTo>
                  <a:pt x="621367" y="6681"/>
                </a:lnTo>
                <a:lnTo>
                  <a:pt x="617061" y="1833"/>
                </a:lnTo>
                <a:lnTo>
                  <a:pt x="611092" y="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31334" y="3296156"/>
            <a:ext cx="324485" cy="199390"/>
          </a:xfrm>
          <a:custGeom>
            <a:avLst/>
            <a:gdLst/>
            <a:ahLst/>
            <a:cxnLst/>
            <a:rect l="l" t="t" r="r" b="b"/>
            <a:pathLst>
              <a:path w="324485" h="199389">
                <a:moveTo>
                  <a:pt x="319170" y="174177"/>
                </a:moveTo>
                <a:lnTo>
                  <a:pt x="79546" y="174177"/>
                </a:lnTo>
                <a:lnTo>
                  <a:pt x="149682" y="174220"/>
                </a:lnTo>
                <a:lnTo>
                  <a:pt x="149771" y="193549"/>
                </a:lnTo>
                <a:lnTo>
                  <a:pt x="154851" y="199048"/>
                </a:lnTo>
                <a:lnTo>
                  <a:pt x="169278" y="199201"/>
                </a:lnTo>
                <a:lnTo>
                  <a:pt x="174218" y="194082"/>
                </a:lnTo>
                <a:lnTo>
                  <a:pt x="174561" y="182284"/>
                </a:lnTo>
                <a:lnTo>
                  <a:pt x="174472" y="174220"/>
                </a:lnTo>
                <a:lnTo>
                  <a:pt x="319125" y="174220"/>
                </a:lnTo>
                <a:close/>
              </a:path>
              <a:path w="324485" h="199389">
                <a:moveTo>
                  <a:pt x="152421" y="0"/>
                </a:moveTo>
                <a:lnTo>
                  <a:pt x="103628" y="10647"/>
                </a:lnTo>
                <a:lnTo>
                  <a:pt x="57914" y="37802"/>
                </a:lnTo>
                <a:lnTo>
                  <a:pt x="22976" y="78516"/>
                </a:lnTo>
                <a:lnTo>
                  <a:pt x="6462" y="117192"/>
                </a:lnTo>
                <a:lnTo>
                  <a:pt x="165" y="159665"/>
                </a:lnTo>
                <a:lnTo>
                  <a:pt x="0" y="169457"/>
                </a:lnTo>
                <a:lnTo>
                  <a:pt x="6565" y="174436"/>
                </a:lnTo>
                <a:lnTo>
                  <a:pt x="319170" y="174177"/>
                </a:lnTo>
                <a:lnTo>
                  <a:pt x="324370" y="169216"/>
                </a:lnTo>
                <a:lnTo>
                  <a:pt x="324116" y="160783"/>
                </a:lnTo>
                <a:lnTo>
                  <a:pt x="323251" y="149302"/>
                </a:lnTo>
                <a:lnTo>
                  <a:pt x="174485" y="149302"/>
                </a:lnTo>
                <a:lnTo>
                  <a:pt x="25552" y="149277"/>
                </a:lnTo>
                <a:lnTo>
                  <a:pt x="26289" y="144248"/>
                </a:lnTo>
                <a:lnTo>
                  <a:pt x="26758" y="139384"/>
                </a:lnTo>
                <a:lnTo>
                  <a:pt x="28917" y="129274"/>
                </a:lnTo>
                <a:lnTo>
                  <a:pt x="30594" y="124029"/>
                </a:lnTo>
                <a:lnTo>
                  <a:pt x="32740" y="115622"/>
                </a:lnTo>
                <a:lnTo>
                  <a:pt x="33909" y="114466"/>
                </a:lnTo>
                <a:lnTo>
                  <a:pt x="87108" y="114466"/>
                </a:lnTo>
                <a:lnTo>
                  <a:pt x="88675" y="108002"/>
                </a:lnTo>
                <a:lnTo>
                  <a:pt x="84543" y="101563"/>
                </a:lnTo>
                <a:lnTo>
                  <a:pt x="44805" y="91682"/>
                </a:lnTo>
                <a:lnTo>
                  <a:pt x="49873" y="83056"/>
                </a:lnTo>
                <a:lnTo>
                  <a:pt x="57891" y="72840"/>
                </a:lnTo>
                <a:lnTo>
                  <a:pt x="67020" y="63127"/>
                </a:lnTo>
                <a:lnTo>
                  <a:pt x="75425" y="56008"/>
                </a:lnTo>
                <a:lnTo>
                  <a:pt x="111433" y="56008"/>
                </a:lnTo>
                <a:lnTo>
                  <a:pt x="97243" y="41784"/>
                </a:lnTo>
                <a:lnTo>
                  <a:pt x="126125" y="29592"/>
                </a:lnTo>
                <a:lnTo>
                  <a:pt x="159692" y="24990"/>
                </a:lnTo>
                <a:lnTo>
                  <a:pt x="247338" y="24990"/>
                </a:lnTo>
                <a:lnTo>
                  <a:pt x="234353" y="16862"/>
                </a:lnTo>
                <a:lnTo>
                  <a:pt x="207392" y="6315"/>
                </a:lnTo>
                <a:lnTo>
                  <a:pt x="178041" y="674"/>
                </a:lnTo>
                <a:lnTo>
                  <a:pt x="152421" y="0"/>
                </a:lnTo>
                <a:close/>
              </a:path>
              <a:path w="324485" h="199389">
                <a:moveTo>
                  <a:pt x="316848" y="114619"/>
                </a:moveTo>
                <a:lnTo>
                  <a:pt x="289991" y="114619"/>
                </a:lnTo>
                <a:lnTo>
                  <a:pt x="291350" y="115177"/>
                </a:lnTo>
                <a:lnTo>
                  <a:pt x="293841" y="125831"/>
                </a:lnTo>
                <a:lnTo>
                  <a:pt x="299453" y="149302"/>
                </a:lnTo>
                <a:lnTo>
                  <a:pt x="323251" y="149302"/>
                </a:lnTo>
                <a:lnTo>
                  <a:pt x="322646" y="141274"/>
                </a:lnTo>
                <a:lnTo>
                  <a:pt x="319220" y="122254"/>
                </a:lnTo>
                <a:lnTo>
                  <a:pt x="316848" y="114619"/>
                </a:lnTo>
                <a:close/>
              </a:path>
              <a:path w="324485" h="199389">
                <a:moveTo>
                  <a:pt x="161828" y="49630"/>
                </a:moveTo>
                <a:lnTo>
                  <a:pt x="155817" y="51293"/>
                </a:lnTo>
                <a:lnTo>
                  <a:pt x="151428" y="55819"/>
                </a:lnTo>
                <a:lnTo>
                  <a:pt x="149707" y="62599"/>
                </a:lnTo>
                <a:lnTo>
                  <a:pt x="149682" y="149277"/>
                </a:lnTo>
                <a:lnTo>
                  <a:pt x="174485" y="149277"/>
                </a:lnTo>
                <a:lnTo>
                  <a:pt x="174536" y="58764"/>
                </a:lnTo>
                <a:lnTo>
                  <a:pt x="173253" y="54217"/>
                </a:lnTo>
                <a:lnTo>
                  <a:pt x="168414" y="51436"/>
                </a:lnTo>
                <a:lnTo>
                  <a:pt x="161828" y="49630"/>
                </a:lnTo>
                <a:close/>
              </a:path>
              <a:path w="324485" h="199389">
                <a:moveTo>
                  <a:pt x="284543" y="56351"/>
                </a:moveTo>
                <a:lnTo>
                  <a:pt x="249453" y="56351"/>
                </a:lnTo>
                <a:lnTo>
                  <a:pt x="257736" y="63779"/>
                </a:lnTo>
                <a:lnTo>
                  <a:pt x="265601" y="72113"/>
                </a:lnTo>
                <a:lnTo>
                  <a:pt x="272942" y="81374"/>
                </a:lnTo>
                <a:lnTo>
                  <a:pt x="279654" y="91581"/>
                </a:lnTo>
                <a:lnTo>
                  <a:pt x="252158" y="98490"/>
                </a:lnTo>
                <a:lnTo>
                  <a:pt x="249682" y="99036"/>
                </a:lnTo>
                <a:lnTo>
                  <a:pt x="239843" y="101563"/>
                </a:lnTo>
                <a:lnTo>
                  <a:pt x="235587" y="108015"/>
                </a:lnTo>
                <a:lnTo>
                  <a:pt x="238798" y="121896"/>
                </a:lnTo>
                <a:lnTo>
                  <a:pt x="245541" y="125629"/>
                </a:lnTo>
                <a:lnTo>
                  <a:pt x="278563" y="117613"/>
                </a:lnTo>
                <a:lnTo>
                  <a:pt x="286943" y="115444"/>
                </a:lnTo>
                <a:lnTo>
                  <a:pt x="289991" y="114619"/>
                </a:lnTo>
                <a:lnTo>
                  <a:pt x="316848" y="114619"/>
                </a:lnTo>
                <a:lnTo>
                  <a:pt x="299813" y="77108"/>
                </a:lnTo>
                <a:lnTo>
                  <a:pt x="287900" y="60228"/>
                </a:lnTo>
                <a:lnTo>
                  <a:pt x="284543" y="56351"/>
                </a:lnTo>
                <a:close/>
              </a:path>
              <a:path w="324485" h="199389">
                <a:moveTo>
                  <a:pt x="87108" y="114466"/>
                </a:moveTo>
                <a:lnTo>
                  <a:pt x="33909" y="114466"/>
                </a:lnTo>
                <a:lnTo>
                  <a:pt x="37566" y="115482"/>
                </a:lnTo>
                <a:lnTo>
                  <a:pt x="45830" y="117675"/>
                </a:lnTo>
                <a:lnTo>
                  <a:pt x="78524" y="125566"/>
                </a:lnTo>
                <a:lnTo>
                  <a:pt x="85242" y="122112"/>
                </a:lnTo>
                <a:lnTo>
                  <a:pt x="87108" y="114466"/>
                </a:lnTo>
                <a:close/>
              </a:path>
              <a:path w="324485" h="199389">
                <a:moveTo>
                  <a:pt x="111433" y="56008"/>
                </a:moveTo>
                <a:lnTo>
                  <a:pt x="75425" y="56008"/>
                </a:lnTo>
                <a:lnTo>
                  <a:pt x="88979" y="69157"/>
                </a:lnTo>
                <a:lnTo>
                  <a:pt x="95684" y="75762"/>
                </a:lnTo>
                <a:lnTo>
                  <a:pt x="102247" y="82488"/>
                </a:lnTo>
                <a:lnTo>
                  <a:pt x="107975" y="88507"/>
                </a:lnTo>
                <a:lnTo>
                  <a:pt x="116763" y="87885"/>
                </a:lnTo>
                <a:lnTo>
                  <a:pt x="126187" y="78360"/>
                </a:lnTo>
                <a:lnTo>
                  <a:pt x="125895" y="70600"/>
                </a:lnTo>
                <a:lnTo>
                  <a:pt x="114183" y="58764"/>
                </a:lnTo>
                <a:lnTo>
                  <a:pt x="111433" y="56008"/>
                </a:lnTo>
                <a:close/>
              </a:path>
              <a:path w="324485" h="199389">
                <a:moveTo>
                  <a:pt x="247338" y="24990"/>
                </a:moveTo>
                <a:lnTo>
                  <a:pt x="159692" y="24990"/>
                </a:lnTo>
                <a:lnTo>
                  <a:pt x="194598" y="28763"/>
                </a:lnTo>
                <a:lnTo>
                  <a:pt x="227495" y="41695"/>
                </a:lnTo>
                <a:lnTo>
                  <a:pt x="208140" y="60948"/>
                </a:lnTo>
                <a:lnTo>
                  <a:pt x="205038" y="63779"/>
                </a:lnTo>
                <a:lnTo>
                  <a:pt x="198132" y="71680"/>
                </a:lnTo>
                <a:lnTo>
                  <a:pt x="198678" y="78932"/>
                </a:lnTo>
                <a:lnTo>
                  <a:pt x="207835" y="88037"/>
                </a:lnTo>
                <a:lnTo>
                  <a:pt x="215290" y="88418"/>
                </a:lnTo>
                <a:lnTo>
                  <a:pt x="224802" y="79617"/>
                </a:lnTo>
                <a:lnTo>
                  <a:pt x="229273" y="74690"/>
                </a:lnTo>
                <a:lnTo>
                  <a:pt x="238912" y="65584"/>
                </a:lnTo>
                <a:lnTo>
                  <a:pt x="243967" y="61266"/>
                </a:lnTo>
                <a:lnTo>
                  <a:pt x="249453" y="56351"/>
                </a:lnTo>
                <a:lnTo>
                  <a:pt x="284543" y="56351"/>
                </a:lnTo>
                <a:lnTo>
                  <a:pt x="281101" y="52376"/>
                </a:lnTo>
                <a:lnTo>
                  <a:pt x="258922" y="32241"/>
                </a:lnTo>
                <a:lnTo>
                  <a:pt x="247338" y="249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67541" y="3520412"/>
            <a:ext cx="269240" cy="349250"/>
          </a:xfrm>
          <a:custGeom>
            <a:avLst/>
            <a:gdLst/>
            <a:ahLst/>
            <a:cxnLst/>
            <a:rect l="l" t="t" r="r" b="b"/>
            <a:pathLst>
              <a:path w="269239" h="349250">
                <a:moveTo>
                  <a:pt x="147573" y="0"/>
                </a:moveTo>
                <a:lnTo>
                  <a:pt x="56057" y="14"/>
                </a:lnTo>
                <a:lnTo>
                  <a:pt x="34890" y="60303"/>
                </a:lnTo>
                <a:lnTo>
                  <a:pt x="22972" y="100118"/>
                </a:lnTo>
                <a:lnTo>
                  <a:pt x="0" y="177242"/>
                </a:lnTo>
                <a:lnTo>
                  <a:pt x="3060" y="183935"/>
                </a:lnTo>
                <a:lnTo>
                  <a:pt x="12217" y="186780"/>
                </a:lnTo>
                <a:lnTo>
                  <a:pt x="14998" y="186818"/>
                </a:lnTo>
                <a:lnTo>
                  <a:pt x="40432" y="186856"/>
                </a:lnTo>
                <a:lnTo>
                  <a:pt x="114300" y="186856"/>
                </a:lnTo>
                <a:lnTo>
                  <a:pt x="114211" y="189701"/>
                </a:lnTo>
                <a:lnTo>
                  <a:pt x="109843" y="219002"/>
                </a:lnTo>
                <a:lnTo>
                  <a:pt x="100621" y="282157"/>
                </a:lnTo>
                <a:lnTo>
                  <a:pt x="97120" y="306512"/>
                </a:lnTo>
                <a:lnTo>
                  <a:pt x="92989" y="335954"/>
                </a:lnTo>
                <a:lnTo>
                  <a:pt x="93548" y="340145"/>
                </a:lnTo>
                <a:lnTo>
                  <a:pt x="95237" y="343028"/>
                </a:lnTo>
                <a:lnTo>
                  <a:pt x="99799" y="347481"/>
                </a:lnTo>
                <a:lnTo>
                  <a:pt x="105619" y="348665"/>
                </a:lnTo>
                <a:lnTo>
                  <a:pt x="111639" y="346695"/>
                </a:lnTo>
                <a:lnTo>
                  <a:pt x="116801" y="341682"/>
                </a:lnTo>
                <a:lnTo>
                  <a:pt x="156943" y="282157"/>
                </a:lnTo>
                <a:lnTo>
                  <a:pt x="126885" y="282157"/>
                </a:lnTo>
                <a:lnTo>
                  <a:pt x="126034" y="281979"/>
                </a:lnTo>
                <a:lnTo>
                  <a:pt x="126707" y="276836"/>
                </a:lnTo>
                <a:lnTo>
                  <a:pt x="127317" y="271680"/>
                </a:lnTo>
                <a:lnTo>
                  <a:pt x="142455" y="168492"/>
                </a:lnTo>
                <a:lnTo>
                  <a:pt x="136753" y="161914"/>
                </a:lnTo>
                <a:lnTo>
                  <a:pt x="30556" y="161901"/>
                </a:lnTo>
                <a:lnTo>
                  <a:pt x="37539" y="138209"/>
                </a:lnTo>
                <a:lnTo>
                  <a:pt x="62632" y="54342"/>
                </a:lnTo>
                <a:lnTo>
                  <a:pt x="71120" y="25744"/>
                </a:lnTo>
                <a:lnTo>
                  <a:pt x="72326" y="24538"/>
                </a:lnTo>
                <a:lnTo>
                  <a:pt x="184789" y="24538"/>
                </a:lnTo>
                <a:lnTo>
                  <a:pt x="187147" y="20448"/>
                </a:lnTo>
                <a:lnTo>
                  <a:pt x="189726" y="12653"/>
                </a:lnTo>
                <a:lnTo>
                  <a:pt x="188334" y="6140"/>
                </a:lnTo>
                <a:lnTo>
                  <a:pt x="183418" y="1673"/>
                </a:lnTo>
                <a:lnTo>
                  <a:pt x="175425" y="14"/>
                </a:lnTo>
                <a:lnTo>
                  <a:pt x="147573" y="0"/>
                </a:lnTo>
                <a:close/>
              </a:path>
              <a:path w="269239" h="349250">
                <a:moveTo>
                  <a:pt x="263284" y="124479"/>
                </a:moveTo>
                <a:lnTo>
                  <a:pt x="174986" y="124479"/>
                </a:lnTo>
                <a:lnTo>
                  <a:pt x="233159" y="124563"/>
                </a:lnTo>
                <a:lnTo>
                  <a:pt x="126885" y="282157"/>
                </a:lnTo>
                <a:lnTo>
                  <a:pt x="156943" y="282157"/>
                </a:lnTo>
                <a:lnTo>
                  <a:pt x="238048" y="161890"/>
                </a:lnTo>
                <a:lnTo>
                  <a:pt x="261147" y="127718"/>
                </a:lnTo>
                <a:lnTo>
                  <a:pt x="263284" y="124479"/>
                </a:lnTo>
                <a:close/>
              </a:path>
              <a:path w="269239" h="349250">
                <a:moveTo>
                  <a:pt x="105227" y="161890"/>
                </a:moveTo>
                <a:lnTo>
                  <a:pt x="30556" y="161901"/>
                </a:lnTo>
                <a:lnTo>
                  <a:pt x="115841" y="161901"/>
                </a:lnTo>
                <a:lnTo>
                  <a:pt x="105227" y="161890"/>
                </a:lnTo>
                <a:close/>
              </a:path>
              <a:path w="269239" h="349250">
                <a:moveTo>
                  <a:pt x="184716" y="24665"/>
                </a:moveTo>
                <a:lnTo>
                  <a:pt x="152514" y="24665"/>
                </a:lnTo>
                <a:lnTo>
                  <a:pt x="153733" y="24779"/>
                </a:lnTo>
                <a:lnTo>
                  <a:pt x="155613" y="24855"/>
                </a:lnTo>
                <a:lnTo>
                  <a:pt x="154609" y="26722"/>
                </a:lnTo>
                <a:lnTo>
                  <a:pt x="153885" y="28170"/>
                </a:lnTo>
                <a:lnTo>
                  <a:pt x="131794" y="66598"/>
                </a:lnTo>
                <a:lnTo>
                  <a:pt x="121081" y="85055"/>
                </a:lnTo>
                <a:lnTo>
                  <a:pt x="110185" y="103405"/>
                </a:lnTo>
                <a:lnTo>
                  <a:pt x="107658" y="111342"/>
                </a:lnTo>
                <a:lnTo>
                  <a:pt x="109377" y="118195"/>
                </a:lnTo>
                <a:lnTo>
                  <a:pt x="114569" y="122984"/>
                </a:lnTo>
                <a:lnTo>
                  <a:pt x="122466" y="124728"/>
                </a:lnTo>
                <a:lnTo>
                  <a:pt x="263284" y="124479"/>
                </a:lnTo>
                <a:lnTo>
                  <a:pt x="266446" y="119686"/>
                </a:lnTo>
                <a:lnTo>
                  <a:pt x="268992" y="112726"/>
                </a:lnTo>
                <a:lnTo>
                  <a:pt x="267844" y="106478"/>
                </a:lnTo>
                <a:lnTo>
                  <a:pt x="263479" y="101830"/>
                </a:lnTo>
                <a:lnTo>
                  <a:pt x="256374" y="99671"/>
                </a:lnTo>
                <a:lnTo>
                  <a:pt x="255341" y="99595"/>
                </a:lnTo>
                <a:lnTo>
                  <a:pt x="141516" y="99595"/>
                </a:lnTo>
                <a:lnTo>
                  <a:pt x="143014" y="96915"/>
                </a:lnTo>
                <a:lnTo>
                  <a:pt x="144005" y="95073"/>
                </a:lnTo>
                <a:lnTo>
                  <a:pt x="184716" y="24665"/>
                </a:lnTo>
                <a:close/>
              </a:path>
              <a:path w="269239" h="349250">
                <a:moveTo>
                  <a:pt x="254825" y="99557"/>
                </a:moveTo>
                <a:lnTo>
                  <a:pt x="253276" y="99595"/>
                </a:lnTo>
                <a:lnTo>
                  <a:pt x="255341" y="99595"/>
                </a:lnTo>
                <a:lnTo>
                  <a:pt x="254825" y="99557"/>
                </a:lnTo>
                <a:close/>
              </a:path>
              <a:path w="269239" h="349250">
                <a:moveTo>
                  <a:pt x="184789" y="24538"/>
                </a:moveTo>
                <a:lnTo>
                  <a:pt x="72326" y="24538"/>
                </a:lnTo>
                <a:lnTo>
                  <a:pt x="113582" y="24681"/>
                </a:lnTo>
                <a:lnTo>
                  <a:pt x="184716" y="246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867541" y="5328920"/>
            <a:ext cx="195119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spc="25" dirty="0">
                <a:cs typeface="Calibri"/>
              </a:rPr>
              <a:t>environmental damage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041852" y="5265877"/>
            <a:ext cx="839469" cy="899160"/>
          </a:xfrm>
          <a:custGeom>
            <a:avLst/>
            <a:gdLst/>
            <a:ahLst/>
            <a:cxnLst/>
            <a:rect l="l" t="t" r="r" b="b"/>
            <a:pathLst>
              <a:path w="839470" h="899160">
                <a:moveTo>
                  <a:pt x="833486" y="871219"/>
                </a:moveTo>
                <a:lnTo>
                  <a:pt x="135012" y="871219"/>
                </a:lnTo>
                <a:lnTo>
                  <a:pt x="127112" y="872489"/>
                </a:lnTo>
                <a:lnTo>
                  <a:pt x="121461" y="880109"/>
                </a:lnTo>
                <a:lnTo>
                  <a:pt x="122959" y="887729"/>
                </a:lnTo>
                <a:lnTo>
                  <a:pt x="124572" y="895349"/>
                </a:lnTo>
                <a:lnTo>
                  <a:pt x="130287" y="899159"/>
                </a:lnTo>
                <a:lnTo>
                  <a:pt x="832445" y="899159"/>
                </a:lnTo>
                <a:lnTo>
                  <a:pt x="838465" y="892809"/>
                </a:lnTo>
                <a:lnTo>
                  <a:pt x="838846" y="877569"/>
                </a:lnTo>
                <a:lnTo>
                  <a:pt x="833486" y="871219"/>
                </a:lnTo>
                <a:close/>
              </a:path>
              <a:path w="839470" h="899160">
                <a:moveTo>
                  <a:pt x="354658" y="544829"/>
                </a:moveTo>
                <a:lnTo>
                  <a:pt x="271181" y="544829"/>
                </a:lnTo>
                <a:lnTo>
                  <a:pt x="273861" y="546099"/>
                </a:lnTo>
                <a:lnTo>
                  <a:pt x="281187" y="546099"/>
                </a:lnTo>
                <a:lnTo>
                  <a:pt x="288505" y="547369"/>
                </a:lnTo>
                <a:lnTo>
                  <a:pt x="325016" y="547369"/>
                </a:lnTo>
                <a:lnTo>
                  <a:pt x="325994" y="552449"/>
                </a:lnTo>
                <a:lnTo>
                  <a:pt x="326401" y="554989"/>
                </a:lnTo>
                <a:lnTo>
                  <a:pt x="337991" y="588009"/>
                </a:lnTo>
                <a:lnTo>
                  <a:pt x="358557" y="633729"/>
                </a:lnTo>
                <a:lnTo>
                  <a:pt x="377161" y="680719"/>
                </a:lnTo>
                <a:lnTo>
                  <a:pt x="382865" y="709929"/>
                </a:lnTo>
                <a:lnTo>
                  <a:pt x="373189" y="749299"/>
                </a:lnTo>
                <a:lnTo>
                  <a:pt x="343355" y="871219"/>
                </a:lnTo>
                <a:lnTo>
                  <a:pt x="486497" y="871219"/>
                </a:lnTo>
                <a:lnTo>
                  <a:pt x="486573" y="869949"/>
                </a:lnTo>
                <a:lnTo>
                  <a:pt x="373492" y="869949"/>
                </a:lnTo>
                <a:lnTo>
                  <a:pt x="387455" y="812799"/>
                </a:lnTo>
                <a:lnTo>
                  <a:pt x="407201" y="732789"/>
                </a:lnTo>
                <a:lnTo>
                  <a:pt x="412126" y="711199"/>
                </a:lnTo>
                <a:lnTo>
                  <a:pt x="406093" y="680719"/>
                </a:lnTo>
                <a:lnTo>
                  <a:pt x="387054" y="631189"/>
                </a:lnTo>
                <a:lnTo>
                  <a:pt x="365975" y="579119"/>
                </a:lnTo>
                <a:lnTo>
                  <a:pt x="354658" y="544829"/>
                </a:lnTo>
                <a:close/>
              </a:path>
              <a:path w="839470" h="899160">
                <a:moveTo>
                  <a:pt x="425464" y="510539"/>
                </a:moveTo>
                <a:lnTo>
                  <a:pt x="391920" y="510539"/>
                </a:lnTo>
                <a:lnTo>
                  <a:pt x="404203" y="542289"/>
                </a:lnTo>
                <a:lnTo>
                  <a:pt x="429893" y="605789"/>
                </a:lnTo>
                <a:lnTo>
                  <a:pt x="455649" y="671829"/>
                </a:lnTo>
                <a:lnTo>
                  <a:pt x="468133" y="709929"/>
                </a:lnTo>
                <a:lnTo>
                  <a:pt x="467266" y="737869"/>
                </a:lnTo>
                <a:lnTo>
                  <a:pt x="463992" y="786129"/>
                </a:lnTo>
                <a:lnTo>
                  <a:pt x="460214" y="835659"/>
                </a:lnTo>
                <a:lnTo>
                  <a:pt x="457833" y="866139"/>
                </a:lnTo>
                <a:lnTo>
                  <a:pt x="457668" y="868679"/>
                </a:lnTo>
                <a:lnTo>
                  <a:pt x="456957" y="869949"/>
                </a:lnTo>
                <a:lnTo>
                  <a:pt x="486573" y="869949"/>
                </a:lnTo>
                <a:lnTo>
                  <a:pt x="486649" y="868679"/>
                </a:lnTo>
                <a:lnTo>
                  <a:pt x="486725" y="866139"/>
                </a:lnTo>
                <a:lnTo>
                  <a:pt x="486903" y="863599"/>
                </a:lnTo>
                <a:lnTo>
                  <a:pt x="489527" y="829309"/>
                </a:lnTo>
                <a:lnTo>
                  <a:pt x="493234" y="777239"/>
                </a:lnTo>
                <a:lnTo>
                  <a:pt x="496065" y="725169"/>
                </a:lnTo>
                <a:lnTo>
                  <a:pt x="496060" y="695959"/>
                </a:lnTo>
                <a:lnTo>
                  <a:pt x="486792" y="668019"/>
                </a:lnTo>
                <a:lnTo>
                  <a:pt x="468142" y="621029"/>
                </a:lnTo>
                <a:lnTo>
                  <a:pt x="446070" y="566419"/>
                </a:lnTo>
                <a:lnTo>
                  <a:pt x="426533" y="514349"/>
                </a:lnTo>
                <a:lnTo>
                  <a:pt x="425464" y="510539"/>
                </a:lnTo>
                <a:close/>
              </a:path>
              <a:path w="839470" h="899160">
                <a:moveTo>
                  <a:pt x="283102" y="0"/>
                </a:moveTo>
                <a:lnTo>
                  <a:pt x="262144" y="0"/>
                </a:lnTo>
                <a:lnTo>
                  <a:pt x="251648" y="1269"/>
                </a:lnTo>
                <a:lnTo>
                  <a:pt x="197388" y="25399"/>
                </a:lnTo>
                <a:lnTo>
                  <a:pt x="161339" y="72389"/>
                </a:lnTo>
                <a:lnTo>
                  <a:pt x="154962" y="91439"/>
                </a:lnTo>
                <a:lnTo>
                  <a:pt x="152354" y="100329"/>
                </a:lnTo>
                <a:lnTo>
                  <a:pt x="149604" y="109219"/>
                </a:lnTo>
                <a:lnTo>
                  <a:pt x="98399" y="113029"/>
                </a:lnTo>
                <a:lnTo>
                  <a:pt x="54267" y="134619"/>
                </a:lnTo>
                <a:lnTo>
                  <a:pt x="21215" y="170179"/>
                </a:lnTo>
                <a:lnTo>
                  <a:pt x="3249" y="209549"/>
                </a:lnTo>
                <a:lnTo>
                  <a:pt x="2" y="231139"/>
                </a:lnTo>
                <a:lnTo>
                  <a:pt x="0" y="251459"/>
                </a:lnTo>
                <a:lnTo>
                  <a:pt x="3390" y="271779"/>
                </a:lnTo>
                <a:lnTo>
                  <a:pt x="23963" y="317499"/>
                </a:lnTo>
                <a:lnTo>
                  <a:pt x="63331" y="353059"/>
                </a:lnTo>
                <a:lnTo>
                  <a:pt x="88809" y="365759"/>
                </a:lnTo>
                <a:lnTo>
                  <a:pt x="86968" y="370839"/>
                </a:lnTo>
                <a:lnTo>
                  <a:pt x="82360" y="387349"/>
                </a:lnTo>
                <a:lnTo>
                  <a:pt x="79756" y="405129"/>
                </a:lnTo>
                <a:lnTo>
                  <a:pt x="79240" y="421639"/>
                </a:lnTo>
                <a:lnTo>
                  <a:pt x="80897" y="439419"/>
                </a:lnTo>
                <a:lnTo>
                  <a:pt x="107756" y="505459"/>
                </a:lnTo>
                <a:lnTo>
                  <a:pt x="163295" y="552449"/>
                </a:lnTo>
                <a:lnTo>
                  <a:pt x="207329" y="562609"/>
                </a:lnTo>
                <a:lnTo>
                  <a:pt x="222718" y="561339"/>
                </a:lnTo>
                <a:lnTo>
                  <a:pt x="244871" y="556259"/>
                </a:lnTo>
                <a:lnTo>
                  <a:pt x="265758" y="546099"/>
                </a:lnTo>
                <a:lnTo>
                  <a:pt x="268057" y="544829"/>
                </a:lnTo>
                <a:lnTo>
                  <a:pt x="354658" y="544829"/>
                </a:lnTo>
                <a:lnTo>
                  <a:pt x="353820" y="542289"/>
                </a:lnTo>
                <a:lnTo>
                  <a:pt x="353579" y="541019"/>
                </a:lnTo>
                <a:lnTo>
                  <a:pt x="353172" y="538479"/>
                </a:lnTo>
                <a:lnTo>
                  <a:pt x="360217" y="533399"/>
                </a:lnTo>
                <a:lnTo>
                  <a:pt x="198821" y="533399"/>
                </a:lnTo>
                <a:lnTo>
                  <a:pt x="150054" y="509269"/>
                </a:lnTo>
                <a:lnTo>
                  <a:pt x="117031" y="462279"/>
                </a:lnTo>
                <a:lnTo>
                  <a:pt x="108133" y="416559"/>
                </a:lnTo>
                <a:lnTo>
                  <a:pt x="109554" y="398779"/>
                </a:lnTo>
                <a:lnTo>
                  <a:pt x="113548" y="382269"/>
                </a:lnTo>
                <a:lnTo>
                  <a:pt x="120013" y="365759"/>
                </a:lnTo>
                <a:lnTo>
                  <a:pt x="121258" y="363219"/>
                </a:lnTo>
                <a:lnTo>
                  <a:pt x="122680" y="360679"/>
                </a:lnTo>
                <a:lnTo>
                  <a:pt x="124864" y="349249"/>
                </a:lnTo>
                <a:lnTo>
                  <a:pt x="119772" y="342899"/>
                </a:lnTo>
                <a:lnTo>
                  <a:pt x="110615" y="340359"/>
                </a:lnTo>
                <a:lnTo>
                  <a:pt x="100145" y="337819"/>
                </a:lnTo>
                <a:lnTo>
                  <a:pt x="90141" y="335279"/>
                </a:lnTo>
                <a:lnTo>
                  <a:pt x="51396" y="304799"/>
                </a:lnTo>
                <a:lnTo>
                  <a:pt x="30090" y="257809"/>
                </a:lnTo>
                <a:lnTo>
                  <a:pt x="29195" y="229869"/>
                </a:lnTo>
                <a:lnTo>
                  <a:pt x="38017" y="198119"/>
                </a:lnTo>
                <a:lnTo>
                  <a:pt x="57237" y="170179"/>
                </a:lnTo>
                <a:lnTo>
                  <a:pt x="84334" y="149859"/>
                </a:lnTo>
                <a:lnTo>
                  <a:pt x="116787" y="138429"/>
                </a:lnTo>
                <a:lnTo>
                  <a:pt x="127473" y="137159"/>
                </a:lnTo>
                <a:lnTo>
                  <a:pt x="176494" y="137159"/>
                </a:lnTo>
                <a:lnTo>
                  <a:pt x="178485" y="134619"/>
                </a:lnTo>
                <a:lnTo>
                  <a:pt x="185932" y="88899"/>
                </a:lnTo>
                <a:lnTo>
                  <a:pt x="234313" y="36829"/>
                </a:lnTo>
                <a:lnTo>
                  <a:pt x="270648" y="29209"/>
                </a:lnTo>
                <a:lnTo>
                  <a:pt x="324724" y="29209"/>
                </a:lnTo>
                <a:lnTo>
                  <a:pt x="323010" y="26669"/>
                </a:lnTo>
                <a:lnTo>
                  <a:pt x="321524" y="24129"/>
                </a:lnTo>
                <a:lnTo>
                  <a:pt x="316506" y="15239"/>
                </a:lnTo>
                <a:lnTo>
                  <a:pt x="310178" y="8889"/>
                </a:lnTo>
                <a:lnTo>
                  <a:pt x="302538" y="5079"/>
                </a:lnTo>
                <a:lnTo>
                  <a:pt x="293584" y="2539"/>
                </a:lnTo>
                <a:lnTo>
                  <a:pt x="283102" y="0"/>
                </a:lnTo>
                <a:close/>
              </a:path>
              <a:path w="839470" h="899160">
                <a:moveTo>
                  <a:pt x="317574" y="547369"/>
                </a:moveTo>
                <a:lnTo>
                  <a:pt x="295826" y="547369"/>
                </a:lnTo>
                <a:lnTo>
                  <a:pt x="303160" y="548639"/>
                </a:lnTo>
                <a:lnTo>
                  <a:pt x="310335" y="548639"/>
                </a:lnTo>
                <a:lnTo>
                  <a:pt x="317574" y="547369"/>
                </a:lnTo>
                <a:close/>
              </a:path>
              <a:path w="839470" h="899160">
                <a:moveTo>
                  <a:pt x="269759" y="514349"/>
                </a:moveTo>
                <a:lnTo>
                  <a:pt x="264501" y="514349"/>
                </a:lnTo>
                <a:lnTo>
                  <a:pt x="258989" y="516889"/>
                </a:lnTo>
                <a:lnTo>
                  <a:pt x="250411" y="521969"/>
                </a:lnTo>
                <a:lnTo>
                  <a:pt x="241741" y="525779"/>
                </a:lnTo>
                <a:lnTo>
                  <a:pt x="232802" y="529589"/>
                </a:lnTo>
                <a:lnTo>
                  <a:pt x="223416" y="532129"/>
                </a:lnTo>
                <a:lnTo>
                  <a:pt x="210982" y="533399"/>
                </a:lnTo>
                <a:lnTo>
                  <a:pt x="360217" y="533399"/>
                </a:lnTo>
                <a:lnTo>
                  <a:pt x="379591" y="519429"/>
                </a:lnTo>
                <a:lnTo>
                  <a:pt x="293571" y="519429"/>
                </a:lnTo>
                <a:lnTo>
                  <a:pt x="269759" y="514349"/>
                </a:lnTo>
                <a:close/>
              </a:path>
              <a:path w="839470" h="899160">
                <a:moveTo>
                  <a:pt x="408541" y="433069"/>
                </a:moveTo>
                <a:lnTo>
                  <a:pt x="401380" y="433069"/>
                </a:lnTo>
                <a:lnTo>
                  <a:pt x="395921" y="438149"/>
                </a:lnTo>
                <a:lnTo>
                  <a:pt x="392466" y="445769"/>
                </a:lnTo>
                <a:lnTo>
                  <a:pt x="379126" y="477519"/>
                </a:lnTo>
                <a:lnTo>
                  <a:pt x="356539" y="501649"/>
                </a:lnTo>
                <a:lnTo>
                  <a:pt x="327192" y="515619"/>
                </a:lnTo>
                <a:lnTo>
                  <a:pt x="293571" y="519429"/>
                </a:lnTo>
                <a:lnTo>
                  <a:pt x="379591" y="519429"/>
                </a:lnTo>
                <a:lnTo>
                  <a:pt x="391920" y="510539"/>
                </a:lnTo>
                <a:lnTo>
                  <a:pt x="425464" y="510539"/>
                </a:lnTo>
                <a:lnTo>
                  <a:pt x="415491" y="474979"/>
                </a:lnTo>
                <a:lnTo>
                  <a:pt x="415110" y="472439"/>
                </a:lnTo>
                <a:lnTo>
                  <a:pt x="415682" y="471169"/>
                </a:lnTo>
                <a:lnTo>
                  <a:pt x="415834" y="467359"/>
                </a:lnTo>
                <a:lnTo>
                  <a:pt x="517447" y="467359"/>
                </a:lnTo>
                <a:lnTo>
                  <a:pt x="547857" y="449579"/>
                </a:lnTo>
                <a:lnTo>
                  <a:pt x="465567" y="449579"/>
                </a:lnTo>
                <a:lnTo>
                  <a:pt x="452737" y="448309"/>
                </a:lnTo>
                <a:lnTo>
                  <a:pt x="440402" y="445769"/>
                </a:lnTo>
                <a:lnTo>
                  <a:pt x="428534" y="441959"/>
                </a:lnTo>
                <a:lnTo>
                  <a:pt x="417104" y="435609"/>
                </a:lnTo>
                <a:lnTo>
                  <a:pt x="408541" y="433069"/>
                </a:lnTo>
                <a:close/>
              </a:path>
              <a:path w="839470" h="899160">
                <a:moveTo>
                  <a:pt x="517447" y="467359"/>
                </a:moveTo>
                <a:lnTo>
                  <a:pt x="415834" y="467359"/>
                </a:lnTo>
                <a:lnTo>
                  <a:pt x="465224" y="477519"/>
                </a:lnTo>
                <a:lnTo>
                  <a:pt x="513103" y="469899"/>
                </a:lnTo>
                <a:lnTo>
                  <a:pt x="517447" y="467359"/>
                </a:lnTo>
                <a:close/>
              </a:path>
              <a:path w="839470" h="899160">
                <a:moveTo>
                  <a:pt x="506945" y="31749"/>
                </a:moveTo>
                <a:lnTo>
                  <a:pt x="431354" y="31749"/>
                </a:lnTo>
                <a:lnTo>
                  <a:pt x="476686" y="45719"/>
                </a:lnTo>
                <a:lnTo>
                  <a:pt x="512941" y="77469"/>
                </a:lnTo>
                <a:lnTo>
                  <a:pt x="534389" y="120649"/>
                </a:lnTo>
                <a:lnTo>
                  <a:pt x="538307" y="151129"/>
                </a:lnTo>
                <a:lnTo>
                  <a:pt x="535158" y="179069"/>
                </a:lnTo>
                <a:lnTo>
                  <a:pt x="525164" y="205739"/>
                </a:lnTo>
                <a:lnTo>
                  <a:pt x="508544" y="229869"/>
                </a:lnTo>
                <a:lnTo>
                  <a:pt x="504373" y="237489"/>
                </a:lnTo>
                <a:lnTo>
                  <a:pt x="503902" y="243839"/>
                </a:lnTo>
                <a:lnTo>
                  <a:pt x="507051" y="250189"/>
                </a:lnTo>
                <a:lnTo>
                  <a:pt x="513738" y="255269"/>
                </a:lnTo>
                <a:lnTo>
                  <a:pt x="535336" y="269239"/>
                </a:lnTo>
                <a:lnTo>
                  <a:pt x="551930" y="287019"/>
                </a:lnTo>
                <a:lnTo>
                  <a:pt x="563491" y="308609"/>
                </a:lnTo>
                <a:lnTo>
                  <a:pt x="569987" y="334009"/>
                </a:lnTo>
                <a:lnTo>
                  <a:pt x="569153" y="365759"/>
                </a:lnTo>
                <a:lnTo>
                  <a:pt x="538563" y="420369"/>
                </a:lnTo>
                <a:lnTo>
                  <a:pt x="500629" y="443229"/>
                </a:lnTo>
                <a:lnTo>
                  <a:pt x="465567" y="449579"/>
                </a:lnTo>
                <a:lnTo>
                  <a:pt x="547857" y="449579"/>
                </a:lnTo>
                <a:lnTo>
                  <a:pt x="554373" y="445769"/>
                </a:lnTo>
                <a:lnTo>
                  <a:pt x="583931" y="410209"/>
                </a:lnTo>
                <a:lnTo>
                  <a:pt x="598136" y="367029"/>
                </a:lnTo>
                <a:lnTo>
                  <a:pt x="596855" y="320039"/>
                </a:lnTo>
                <a:lnTo>
                  <a:pt x="578250" y="274319"/>
                </a:lnTo>
                <a:lnTo>
                  <a:pt x="540485" y="236219"/>
                </a:lnTo>
                <a:lnTo>
                  <a:pt x="553648" y="213359"/>
                </a:lnTo>
                <a:lnTo>
                  <a:pt x="562497" y="187959"/>
                </a:lnTo>
                <a:lnTo>
                  <a:pt x="566788" y="162559"/>
                </a:lnTo>
                <a:lnTo>
                  <a:pt x="566278" y="135889"/>
                </a:lnTo>
                <a:lnTo>
                  <a:pt x="561111" y="109219"/>
                </a:lnTo>
                <a:lnTo>
                  <a:pt x="551608" y="83819"/>
                </a:lnTo>
                <a:lnTo>
                  <a:pt x="537798" y="62229"/>
                </a:lnTo>
                <a:lnTo>
                  <a:pt x="519707" y="41909"/>
                </a:lnTo>
                <a:lnTo>
                  <a:pt x="506945" y="31749"/>
                </a:lnTo>
                <a:close/>
              </a:path>
              <a:path w="839470" h="899160">
                <a:moveTo>
                  <a:pt x="176494" y="137159"/>
                </a:moveTo>
                <a:lnTo>
                  <a:pt x="127473" y="137159"/>
                </a:lnTo>
                <a:lnTo>
                  <a:pt x="148655" y="139699"/>
                </a:lnTo>
                <a:lnTo>
                  <a:pt x="159142" y="142239"/>
                </a:lnTo>
                <a:lnTo>
                  <a:pt x="167972" y="142239"/>
                </a:lnTo>
                <a:lnTo>
                  <a:pt x="174504" y="139699"/>
                </a:lnTo>
                <a:lnTo>
                  <a:pt x="176494" y="137159"/>
                </a:lnTo>
                <a:close/>
              </a:path>
              <a:path w="839470" h="899160">
                <a:moveTo>
                  <a:pt x="324724" y="29209"/>
                </a:moveTo>
                <a:lnTo>
                  <a:pt x="279817" y="29209"/>
                </a:lnTo>
                <a:lnTo>
                  <a:pt x="289685" y="30479"/>
                </a:lnTo>
                <a:lnTo>
                  <a:pt x="293508" y="31749"/>
                </a:lnTo>
                <a:lnTo>
                  <a:pt x="315525" y="67309"/>
                </a:lnTo>
                <a:lnTo>
                  <a:pt x="321675" y="69849"/>
                </a:lnTo>
                <a:lnTo>
                  <a:pt x="328222" y="68579"/>
                </a:lnTo>
                <a:lnTo>
                  <a:pt x="334897" y="63499"/>
                </a:lnTo>
                <a:lnTo>
                  <a:pt x="345623" y="54609"/>
                </a:lnTo>
                <a:lnTo>
                  <a:pt x="357166" y="46989"/>
                </a:lnTo>
                <a:lnTo>
                  <a:pt x="369519" y="40639"/>
                </a:lnTo>
                <a:lnTo>
                  <a:pt x="382674" y="35559"/>
                </a:lnTo>
                <a:lnTo>
                  <a:pt x="415128" y="33019"/>
                </a:lnTo>
                <a:lnTo>
                  <a:pt x="326540" y="33019"/>
                </a:lnTo>
                <a:lnTo>
                  <a:pt x="324724" y="29209"/>
                </a:lnTo>
                <a:close/>
              </a:path>
              <a:path w="839470" h="899160">
                <a:moveTo>
                  <a:pt x="409740" y="2539"/>
                </a:moveTo>
                <a:lnTo>
                  <a:pt x="380563" y="6349"/>
                </a:lnTo>
                <a:lnTo>
                  <a:pt x="352819" y="16509"/>
                </a:lnTo>
                <a:lnTo>
                  <a:pt x="326540" y="33019"/>
                </a:lnTo>
                <a:lnTo>
                  <a:pt x="415128" y="33019"/>
                </a:lnTo>
                <a:lnTo>
                  <a:pt x="431354" y="31749"/>
                </a:lnTo>
                <a:lnTo>
                  <a:pt x="506945" y="31749"/>
                </a:lnTo>
                <a:lnTo>
                  <a:pt x="502159" y="27939"/>
                </a:lnTo>
                <a:lnTo>
                  <a:pt x="483052" y="16509"/>
                </a:lnTo>
                <a:lnTo>
                  <a:pt x="462425" y="7619"/>
                </a:lnTo>
                <a:lnTo>
                  <a:pt x="440320" y="3809"/>
                </a:lnTo>
                <a:lnTo>
                  <a:pt x="409740" y="2539"/>
                </a:lnTo>
                <a:close/>
              </a:path>
            </a:pathLst>
          </a:custGeom>
          <a:solidFill>
            <a:srgbClr val="417D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173072" y="5328920"/>
            <a:ext cx="366331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spc="35" dirty="0">
                <a:latin typeface="Calibri"/>
                <a:cs typeface="Calibri"/>
              </a:rPr>
              <a:t>economy’s dependence </a:t>
            </a:r>
            <a:r>
              <a:rPr lang="en-US" sz="2400" b="1" spc="35" dirty="0">
                <a:cs typeface="Calibri"/>
              </a:rPr>
              <a:t>on oil and gas imported from the Russian Federation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117410" y="5373290"/>
            <a:ext cx="839469" cy="684530"/>
          </a:xfrm>
          <a:custGeom>
            <a:avLst/>
            <a:gdLst/>
            <a:ahLst/>
            <a:cxnLst/>
            <a:rect l="l" t="t" r="r" b="b"/>
            <a:pathLst>
              <a:path w="839470" h="684529">
                <a:moveTo>
                  <a:pt x="613062" y="262890"/>
                </a:moveTo>
                <a:lnTo>
                  <a:pt x="228902" y="262890"/>
                </a:lnTo>
                <a:lnTo>
                  <a:pt x="209410" y="265430"/>
                </a:lnTo>
                <a:lnTo>
                  <a:pt x="162011" y="280670"/>
                </a:lnTo>
                <a:lnTo>
                  <a:pt x="123386" y="311150"/>
                </a:lnTo>
                <a:lnTo>
                  <a:pt x="97192" y="353060"/>
                </a:lnTo>
                <a:lnTo>
                  <a:pt x="87083" y="402590"/>
                </a:lnTo>
                <a:lnTo>
                  <a:pt x="86931" y="510540"/>
                </a:lnTo>
                <a:lnTo>
                  <a:pt x="10756" y="510540"/>
                </a:lnTo>
                <a:lnTo>
                  <a:pt x="4241" y="513080"/>
                </a:lnTo>
                <a:lnTo>
                  <a:pt x="0" y="520700"/>
                </a:lnTo>
                <a:lnTo>
                  <a:pt x="0" y="675640"/>
                </a:lnTo>
                <a:lnTo>
                  <a:pt x="4572" y="683260"/>
                </a:lnTo>
                <a:lnTo>
                  <a:pt x="11391" y="684530"/>
                </a:lnTo>
                <a:lnTo>
                  <a:pt x="102344" y="684530"/>
                </a:lnTo>
                <a:lnTo>
                  <a:pt x="139001" y="681990"/>
                </a:lnTo>
                <a:lnTo>
                  <a:pt x="185004" y="666750"/>
                </a:lnTo>
                <a:lnTo>
                  <a:pt x="197639" y="656590"/>
                </a:lnTo>
                <a:lnTo>
                  <a:pt x="27901" y="656590"/>
                </a:lnTo>
                <a:lnTo>
                  <a:pt x="27901" y="538480"/>
                </a:lnTo>
                <a:lnTo>
                  <a:pt x="133106" y="538480"/>
                </a:lnTo>
                <a:lnTo>
                  <a:pt x="115570" y="520700"/>
                </a:lnTo>
                <a:lnTo>
                  <a:pt x="114693" y="516890"/>
                </a:lnTo>
                <a:lnTo>
                  <a:pt x="114694" y="407670"/>
                </a:lnTo>
                <a:lnTo>
                  <a:pt x="121678" y="367030"/>
                </a:lnTo>
                <a:lnTo>
                  <a:pt x="139915" y="335280"/>
                </a:lnTo>
                <a:lnTo>
                  <a:pt x="178845" y="335280"/>
                </a:lnTo>
                <a:lnTo>
                  <a:pt x="161429" y="317500"/>
                </a:lnTo>
                <a:lnTo>
                  <a:pt x="160870" y="317500"/>
                </a:lnTo>
                <a:lnTo>
                  <a:pt x="159854" y="316230"/>
                </a:lnTo>
                <a:lnTo>
                  <a:pt x="180444" y="302260"/>
                </a:lnTo>
                <a:lnTo>
                  <a:pt x="203393" y="293370"/>
                </a:lnTo>
                <a:lnTo>
                  <a:pt x="229795" y="290830"/>
                </a:lnTo>
                <a:lnTo>
                  <a:pt x="690835" y="290830"/>
                </a:lnTo>
                <a:lnTo>
                  <a:pt x="672465" y="278130"/>
                </a:lnTo>
                <a:lnTo>
                  <a:pt x="653285" y="269240"/>
                </a:lnTo>
                <a:lnTo>
                  <a:pt x="633439" y="265430"/>
                </a:lnTo>
                <a:lnTo>
                  <a:pt x="613062" y="262890"/>
                </a:lnTo>
                <a:close/>
              </a:path>
              <a:path w="839470" h="684529">
                <a:moveTo>
                  <a:pt x="607615" y="436880"/>
                </a:moveTo>
                <a:lnTo>
                  <a:pt x="579691" y="436880"/>
                </a:lnTo>
                <a:lnTo>
                  <a:pt x="579805" y="439420"/>
                </a:lnTo>
                <a:lnTo>
                  <a:pt x="579970" y="440690"/>
                </a:lnTo>
                <a:lnTo>
                  <a:pt x="579980" y="518160"/>
                </a:lnTo>
                <a:lnTo>
                  <a:pt x="582097" y="562610"/>
                </a:lnTo>
                <a:lnTo>
                  <a:pt x="600523" y="614680"/>
                </a:lnTo>
                <a:lnTo>
                  <a:pt x="628288" y="648970"/>
                </a:lnTo>
                <a:lnTo>
                  <a:pt x="664682" y="671830"/>
                </a:lnTo>
                <a:lnTo>
                  <a:pt x="707275" y="683260"/>
                </a:lnTo>
                <a:lnTo>
                  <a:pt x="736453" y="684530"/>
                </a:lnTo>
                <a:lnTo>
                  <a:pt x="834707" y="684530"/>
                </a:lnTo>
                <a:lnTo>
                  <a:pt x="839025" y="679450"/>
                </a:lnTo>
                <a:lnTo>
                  <a:pt x="839038" y="656590"/>
                </a:lnTo>
                <a:lnTo>
                  <a:pt x="717931" y="656590"/>
                </a:lnTo>
                <a:lnTo>
                  <a:pt x="700272" y="654050"/>
                </a:lnTo>
                <a:lnTo>
                  <a:pt x="683483" y="650240"/>
                </a:lnTo>
                <a:lnTo>
                  <a:pt x="667412" y="641350"/>
                </a:lnTo>
                <a:lnTo>
                  <a:pt x="651903" y="631190"/>
                </a:lnTo>
                <a:lnTo>
                  <a:pt x="672240" y="610870"/>
                </a:lnTo>
                <a:lnTo>
                  <a:pt x="631939" y="610870"/>
                </a:lnTo>
                <a:lnTo>
                  <a:pt x="610140" y="566420"/>
                </a:lnTo>
                <a:lnTo>
                  <a:pt x="607601" y="520700"/>
                </a:lnTo>
                <a:lnTo>
                  <a:pt x="607615" y="436880"/>
                </a:lnTo>
                <a:close/>
              </a:path>
              <a:path w="839470" h="684529">
                <a:moveTo>
                  <a:pt x="133106" y="538480"/>
                </a:moveTo>
                <a:lnTo>
                  <a:pt x="92405" y="538480"/>
                </a:lnTo>
                <a:lnTo>
                  <a:pt x="95796" y="539750"/>
                </a:lnTo>
                <a:lnTo>
                  <a:pt x="119676" y="563880"/>
                </a:lnTo>
                <a:lnTo>
                  <a:pt x="141671" y="585470"/>
                </a:lnTo>
                <a:lnTo>
                  <a:pt x="185585" y="629920"/>
                </a:lnTo>
                <a:lnTo>
                  <a:pt x="185940" y="631190"/>
                </a:lnTo>
                <a:lnTo>
                  <a:pt x="141984" y="654050"/>
                </a:lnTo>
                <a:lnTo>
                  <a:pt x="125285" y="656590"/>
                </a:lnTo>
                <a:lnTo>
                  <a:pt x="197639" y="656590"/>
                </a:lnTo>
                <a:lnTo>
                  <a:pt x="222910" y="636270"/>
                </a:lnTo>
                <a:lnTo>
                  <a:pt x="237825" y="612140"/>
                </a:lnTo>
                <a:lnTo>
                  <a:pt x="206082" y="612140"/>
                </a:lnTo>
                <a:lnTo>
                  <a:pt x="161478" y="566420"/>
                </a:lnTo>
                <a:lnTo>
                  <a:pt x="139369" y="544830"/>
                </a:lnTo>
                <a:lnTo>
                  <a:pt x="133106" y="538480"/>
                </a:lnTo>
                <a:close/>
              </a:path>
              <a:path w="839470" h="684529">
                <a:moveTo>
                  <a:pt x="839053" y="538480"/>
                </a:moveTo>
                <a:lnTo>
                  <a:pt x="810844" y="538480"/>
                </a:lnTo>
                <a:lnTo>
                  <a:pt x="810844" y="656590"/>
                </a:lnTo>
                <a:lnTo>
                  <a:pt x="839038" y="656590"/>
                </a:lnTo>
                <a:lnTo>
                  <a:pt x="839053" y="538480"/>
                </a:lnTo>
                <a:close/>
              </a:path>
              <a:path w="839470" h="684529">
                <a:moveTo>
                  <a:pt x="178845" y="335280"/>
                </a:moveTo>
                <a:lnTo>
                  <a:pt x="139915" y="335280"/>
                </a:lnTo>
                <a:lnTo>
                  <a:pt x="159845" y="355600"/>
                </a:lnTo>
                <a:lnTo>
                  <a:pt x="179451" y="375920"/>
                </a:lnTo>
                <a:lnTo>
                  <a:pt x="203207" y="398780"/>
                </a:lnTo>
                <a:lnTo>
                  <a:pt x="215046" y="411480"/>
                </a:lnTo>
                <a:lnTo>
                  <a:pt x="226783" y="422910"/>
                </a:lnTo>
                <a:lnTo>
                  <a:pt x="229298" y="425450"/>
                </a:lnTo>
                <a:lnTo>
                  <a:pt x="231381" y="430530"/>
                </a:lnTo>
                <a:lnTo>
                  <a:pt x="231443" y="510540"/>
                </a:lnTo>
                <a:lnTo>
                  <a:pt x="231328" y="529590"/>
                </a:lnTo>
                <a:lnTo>
                  <a:pt x="224401" y="580390"/>
                </a:lnTo>
                <a:lnTo>
                  <a:pt x="206082" y="612140"/>
                </a:lnTo>
                <a:lnTo>
                  <a:pt x="237825" y="612140"/>
                </a:lnTo>
                <a:lnTo>
                  <a:pt x="258813" y="546100"/>
                </a:lnTo>
                <a:lnTo>
                  <a:pt x="259105" y="436880"/>
                </a:lnTo>
                <a:lnTo>
                  <a:pt x="607615" y="436880"/>
                </a:lnTo>
                <a:lnTo>
                  <a:pt x="607631" y="430530"/>
                </a:lnTo>
                <a:lnTo>
                  <a:pt x="608711" y="426720"/>
                </a:lnTo>
                <a:lnTo>
                  <a:pt x="626179" y="408940"/>
                </a:lnTo>
                <a:lnTo>
                  <a:pt x="254685" y="408940"/>
                </a:lnTo>
                <a:lnTo>
                  <a:pt x="250253" y="407670"/>
                </a:lnTo>
                <a:lnTo>
                  <a:pt x="204970" y="361950"/>
                </a:lnTo>
                <a:lnTo>
                  <a:pt x="178845" y="335280"/>
                </a:lnTo>
                <a:close/>
              </a:path>
              <a:path w="839470" h="684529">
                <a:moveTo>
                  <a:pt x="732249" y="335280"/>
                </a:moveTo>
                <a:lnTo>
                  <a:pt x="699173" y="335280"/>
                </a:lnTo>
                <a:lnTo>
                  <a:pt x="709342" y="350520"/>
                </a:lnTo>
                <a:lnTo>
                  <a:pt x="717121" y="365760"/>
                </a:lnTo>
                <a:lnTo>
                  <a:pt x="722190" y="382270"/>
                </a:lnTo>
                <a:lnTo>
                  <a:pt x="724230" y="400050"/>
                </a:lnTo>
                <a:lnTo>
                  <a:pt x="724578" y="422910"/>
                </a:lnTo>
                <a:lnTo>
                  <a:pt x="724616" y="486410"/>
                </a:lnTo>
                <a:lnTo>
                  <a:pt x="724496" y="516890"/>
                </a:lnTo>
                <a:lnTo>
                  <a:pt x="723633" y="520700"/>
                </a:lnTo>
                <a:lnTo>
                  <a:pt x="700042" y="543560"/>
                </a:lnTo>
                <a:lnTo>
                  <a:pt x="678048" y="566420"/>
                </a:lnTo>
                <a:lnTo>
                  <a:pt x="633641" y="610870"/>
                </a:lnTo>
                <a:lnTo>
                  <a:pt x="672240" y="610870"/>
                </a:lnTo>
                <a:lnTo>
                  <a:pt x="682409" y="600710"/>
                </a:lnTo>
                <a:lnTo>
                  <a:pt x="711084" y="571500"/>
                </a:lnTo>
                <a:lnTo>
                  <a:pt x="725448" y="557530"/>
                </a:lnTo>
                <a:lnTo>
                  <a:pt x="741984" y="541020"/>
                </a:lnTo>
                <a:lnTo>
                  <a:pt x="745223" y="538480"/>
                </a:lnTo>
                <a:lnTo>
                  <a:pt x="839053" y="538480"/>
                </a:lnTo>
                <a:lnTo>
                  <a:pt x="839050" y="529590"/>
                </a:lnTo>
                <a:lnTo>
                  <a:pt x="838109" y="520700"/>
                </a:lnTo>
                <a:lnTo>
                  <a:pt x="835025" y="514350"/>
                </a:lnTo>
                <a:lnTo>
                  <a:pt x="829406" y="511810"/>
                </a:lnTo>
                <a:lnTo>
                  <a:pt x="820864" y="510540"/>
                </a:lnTo>
                <a:lnTo>
                  <a:pt x="752094" y="510540"/>
                </a:lnTo>
                <a:lnTo>
                  <a:pt x="752252" y="483870"/>
                </a:lnTo>
                <a:lnTo>
                  <a:pt x="752484" y="458470"/>
                </a:lnTo>
                <a:lnTo>
                  <a:pt x="752383" y="426720"/>
                </a:lnTo>
                <a:lnTo>
                  <a:pt x="751840" y="403860"/>
                </a:lnTo>
                <a:lnTo>
                  <a:pt x="745468" y="364490"/>
                </a:lnTo>
                <a:lnTo>
                  <a:pt x="732249" y="335280"/>
                </a:lnTo>
                <a:close/>
              </a:path>
              <a:path w="839470" h="684529">
                <a:moveTo>
                  <a:pt x="690835" y="290830"/>
                </a:moveTo>
                <a:lnTo>
                  <a:pt x="605386" y="290830"/>
                </a:lnTo>
                <a:lnTo>
                  <a:pt x="631397" y="293370"/>
                </a:lnTo>
                <a:lnTo>
                  <a:pt x="656130" y="300990"/>
                </a:lnTo>
                <a:lnTo>
                  <a:pt x="679323" y="316230"/>
                </a:lnTo>
                <a:lnTo>
                  <a:pt x="677748" y="317500"/>
                </a:lnTo>
                <a:lnTo>
                  <a:pt x="676325" y="320040"/>
                </a:lnTo>
                <a:lnTo>
                  <a:pt x="613416" y="382270"/>
                </a:lnTo>
                <a:lnTo>
                  <a:pt x="589978" y="406400"/>
                </a:lnTo>
                <a:lnTo>
                  <a:pt x="584962" y="408940"/>
                </a:lnTo>
                <a:lnTo>
                  <a:pt x="626179" y="408940"/>
                </a:lnTo>
                <a:lnTo>
                  <a:pt x="632418" y="402590"/>
                </a:lnTo>
                <a:lnTo>
                  <a:pt x="654542" y="381000"/>
                </a:lnTo>
                <a:lnTo>
                  <a:pt x="699173" y="335280"/>
                </a:lnTo>
                <a:lnTo>
                  <a:pt x="732249" y="335280"/>
                </a:lnTo>
                <a:lnTo>
                  <a:pt x="729949" y="330200"/>
                </a:lnTo>
                <a:lnTo>
                  <a:pt x="705532" y="300990"/>
                </a:lnTo>
                <a:lnTo>
                  <a:pt x="690835" y="290830"/>
                </a:lnTo>
                <a:close/>
              </a:path>
              <a:path w="839470" h="684529">
                <a:moveTo>
                  <a:pt x="289140" y="290830"/>
                </a:moveTo>
                <a:lnTo>
                  <a:pt x="260743" y="290830"/>
                </a:lnTo>
                <a:lnTo>
                  <a:pt x="260756" y="303530"/>
                </a:lnTo>
                <a:lnTo>
                  <a:pt x="265317" y="327660"/>
                </a:lnTo>
                <a:lnTo>
                  <a:pt x="277328" y="346710"/>
                </a:lnTo>
                <a:lnTo>
                  <a:pt x="295594" y="358140"/>
                </a:lnTo>
                <a:lnTo>
                  <a:pt x="318922" y="363220"/>
                </a:lnTo>
                <a:lnTo>
                  <a:pt x="520471" y="363220"/>
                </a:lnTo>
                <a:lnTo>
                  <a:pt x="543789" y="358140"/>
                </a:lnTo>
                <a:lnTo>
                  <a:pt x="561968" y="346710"/>
                </a:lnTo>
                <a:lnTo>
                  <a:pt x="568316" y="336550"/>
                </a:lnTo>
                <a:lnTo>
                  <a:pt x="326923" y="336550"/>
                </a:lnTo>
                <a:lnTo>
                  <a:pt x="308839" y="334010"/>
                </a:lnTo>
                <a:lnTo>
                  <a:pt x="295963" y="325120"/>
                </a:lnTo>
                <a:lnTo>
                  <a:pt x="289122" y="311150"/>
                </a:lnTo>
                <a:lnTo>
                  <a:pt x="289140" y="290830"/>
                </a:lnTo>
                <a:close/>
              </a:path>
              <a:path w="839470" h="684529">
                <a:moveTo>
                  <a:pt x="578358" y="290830"/>
                </a:moveTo>
                <a:lnTo>
                  <a:pt x="549656" y="290830"/>
                </a:lnTo>
                <a:lnTo>
                  <a:pt x="550734" y="306070"/>
                </a:lnTo>
                <a:lnTo>
                  <a:pt x="547185" y="320040"/>
                </a:lnTo>
                <a:lnTo>
                  <a:pt x="539322" y="328930"/>
                </a:lnTo>
                <a:lnTo>
                  <a:pt x="527456" y="335280"/>
                </a:lnTo>
                <a:lnTo>
                  <a:pt x="374204" y="335280"/>
                </a:lnTo>
                <a:lnTo>
                  <a:pt x="326923" y="336550"/>
                </a:lnTo>
                <a:lnTo>
                  <a:pt x="568316" y="336550"/>
                </a:lnTo>
                <a:lnTo>
                  <a:pt x="573870" y="327660"/>
                </a:lnTo>
                <a:lnTo>
                  <a:pt x="578358" y="303530"/>
                </a:lnTo>
                <a:lnTo>
                  <a:pt x="578358" y="290830"/>
                </a:lnTo>
                <a:close/>
              </a:path>
              <a:path w="839470" h="684529">
                <a:moveTo>
                  <a:pt x="516839" y="146050"/>
                </a:moveTo>
                <a:lnTo>
                  <a:pt x="319684" y="146050"/>
                </a:lnTo>
                <a:lnTo>
                  <a:pt x="307481" y="147320"/>
                </a:lnTo>
                <a:lnTo>
                  <a:pt x="298162" y="153670"/>
                </a:lnTo>
                <a:lnTo>
                  <a:pt x="292175" y="163830"/>
                </a:lnTo>
                <a:lnTo>
                  <a:pt x="289966" y="175260"/>
                </a:lnTo>
                <a:lnTo>
                  <a:pt x="289971" y="194310"/>
                </a:lnTo>
                <a:lnTo>
                  <a:pt x="316852" y="231140"/>
                </a:lnTo>
                <a:lnTo>
                  <a:pt x="328066" y="233680"/>
                </a:lnTo>
                <a:lnTo>
                  <a:pt x="333578" y="238760"/>
                </a:lnTo>
                <a:lnTo>
                  <a:pt x="332219" y="257810"/>
                </a:lnTo>
                <a:lnTo>
                  <a:pt x="325793" y="262890"/>
                </a:lnTo>
                <a:lnTo>
                  <a:pt x="359727" y="262890"/>
                </a:lnTo>
                <a:lnTo>
                  <a:pt x="359727" y="232410"/>
                </a:lnTo>
                <a:lnTo>
                  <a:pt x="512686" y="232410"/>
                </a:lnTo>
                <a:lnTo>
                  <a:pt x="523201" y="231140"/>
                </a:lnTo>
                <a:lnTo>
                  <a:pt x="534118" y="228600"/>
                </a:lnTo>
                <a:lnTo>
                  <a:pt x="542213" y="222250"/>
                </a:lnTo>
                <a:lnTo>
                  <a:pt x="547279" y="213360"/>
                </a:lnTo>
                <a:lnTo>
                  <a:pt x="548906" y="203200"/>
                </a:lnTo>
                <a:lnTo>
                  <a:pt x="317982" y="203200"/>
                </a:lnTo>
                <a:lnTo>
                  <a:pt x="317982" y="173990"/>
                </a:lnTo>
                <a:lnTo>
                  <a:pt x="548507" y="173990"/>
                </a:lnTo>
                <a:lnTo>
                  <a:pt x="547001" y="163830"/>
                </a:lnTo>
                <a:lnTo>
                  <a:pt x="540932" y="153670"/>
                </a:lnTo>
                <a:lnTo>
                  <a:pt x="530874" y="147320"/>
                </a:lnTo>
                <a:lnTo>
                  <a:pt x="516839" y="146050"/>
                </a:lnTo>
                <a:close/>
              </a:path>
              <a:path w="839470" h="684529">
                <a:moveTo>
                  <a:pt x="512686" y="232410"/>
                </a:moveTo>
                <a:lnTo>
                  <a:pt x="479399" y="232410"/>
                </a:lnTo>
                <a:lnTo>
                  <a:pt x="479399" y="262890"/>
                </a:lnTo>
                <a:lnTo>
                  <a:pt x="525106" y="262890"/>
                </a:lnTo>
                <a:lnTo>
                  <a:pt x="516426" y="261620"/>
                </a:lnTo>
                <a:lnTo>
                  <a:pt x="510212" y="257810"/>
                </a:lnTo>
                <a:lnTo>
                  <a:pt x="506776" y="251460"/>
                </a:lnTo>
                <a:lnTo>
                  <a:pt x="506425" y="243840"/>
                </a:lnTo>
                <a:lnTo>
                  <a:pt x="507631" y="237490"/>
                </a:lnTo>
                <a:lnTo>
                  <a:pt x="512686" y="232410"/>
                </a:lnTo>
                <a:close/>
              </a:path>
              <a:path w="839470" h="684529">
                <a:moveTo>
                  <a:pt x="548507" y="173990"/>
                </a:moveTo>
                <a:lnTo>
                  <a:pt x="520865" y="173990"/>
                </a:lnTo>
                <a:lnTo>
                  <a:pt x="520865" y="203200"/>
                </a:lnTo>
                <a:lnTo>
                  <a:pt x="548906" y="203200"/>
                </a:lnTo>
                <a:lnTo>
                  <a:pt x="549109" y="201930"/>
                </a:lnTo>
                <a:lnTo>
                  <a:pt x="549071" y="177800"/>
                </a:lnTo>
                <a:lnTo>
                  <a:pt x="548507" y="173990"/>
                </a:lnTo>
                <a:close/>
              </a:path>
              <a:path w="839470" h="684529">
                <a:moveTo>
                  <a:pt x="404952" y="129540"/>
                </a:moveTo>
                <a:lnTo>
                  <a:pt x="376504" y="129540"/>
                </a:lnTo>
                <a:lnTo>
                  <a:pt x="376504" y="146050"/>
                </a:lnTo>
                <a:lnTo>
                  <a:pt x="462813" y="146050"/>
                </a:lnTo>
                <a:lnTo>
                  <a:pt x="462813" y="144780"/>
                </a:lnTo>
                <a:lnTo>
                  <a:pt x="404952" y="144780"/>
                </a:lnTo>
                <a:lnTo>
                  <a:pt x="404952" y="129540"/>
                </a:lnTo>
                <a:close/>
              </a:path>
              <a:path w="839470" h="684529">
                <a:moveTo>
                  <a:pt x="462813" y="129540"/>
                </a:moveTo>
                <a:lnTo>
                  <a:pt x="433959" y="129540"/>
                </a:lnTo>
                <a:lnTo>
                  <a:pt x="433959" y="144780"/>
                </a:lnTo>
                <a:lnTo>
                  <a:pt x="462813" y="144780"/>
                </a:lnTo>
                <a:lnTo>
                  <a:pt x="462813" y="129540"/>
                </a:lnTo>
                <a:close/>
              </a:path>
              <a:path w="839470" h="684529">
                <a:moveTo>
                  <a:pt x="434424" y="0"/>
                </a:moveTo>
                <a:lnTo>
                  <a:pt x="418160" y="0"/>
                </a:lnTo>
                <a:lnTo>
                  <a:pt x="400069" y="1270"/>
                </a:lnTo>
                <a:lnTo>
                  <a:pt x="386408" y="7620"/>
                </a:lnTo>
                <a:lnTo>
                  <a:pt x="376346" y="19050"/>
                </a:lnTo>
                <a:lnTo>
                  <a:pt x="369049" y="35560"/>
                </a:lnTo>
                <a:lnTo>
                  <a:pt x="367068" y="41910"/>
                </a:lnTo>
                <a:lnTo>
                  <a:pt x="364604" y="43180"/>
                </a:lnTo>
                <a:lnTo>
                  <a:pt x="263588" y="43180"/>
                </a:lnTo>
                <a:lnTo>
                  <a:pt x="248928" y="45720"/>
                </a:lnTo>
                <a:lnTo>
                  <a:pt x="236312" y="50800"/>
                </a:lnTo>
                <a:lnTo>
                  <a:pt x="226405" y="59690"/>
                </a:lnTo>
                <a:lnTo>
                  <a:pt x="219875" y="72390"/>
                </a:lnTo>
                <a:lnTo>
                  <a:pt x="217742" y="92710"/>
                </a:lnTo>
                <a:lnTo>
                  <a:pt x="224588" y="110490"/>
                </a:lnTo>
                <a:lnTo>
                  <a:pt x="238618" y="123190"/>
                </a:lnTo>
                <a:lnTo>
                  <a:pt x="258038" y="129540"/>
                </a:lnTo>
                <a:lnTo>
                  <a:pt x="581355" y="129540"/>
                </a:lnTo>
                <a:lnTo>
                  <a:pt x="600468" y="123190"/>
                </a:lnTo>
                <a:lnTo>
                  <a:pt x="614354" y="110490"/>
                </a:lnTo>
                <a:lnTo>
                  <a:pt x="617795" y="101600"/>
                </a:lnTo>
                <a:lnTo>
                  <a:pt x="262534" y="101600"/>
                </a:lnTo>
                <a:lnTo>
                  <a:pt x="251142" y="100330"/>
                </a:lnTo>
                <a:lnTo>
                  <a:pt x="246100" y="95250"/>
                </a:lnTo>
                <a:lnTo>
                  <a:pt x="244894" y="80010"/>
                </a:lnTo>
                <a:lnTo>
                  <a:pt x="249326" y="73660"/>
                </a:lnTo>
                <a:lnTo>
                  <a:pt x="260565" y="71120"/>
                </a:lnTo>
                <a:lnTo>
                  <a:pt x="378399" y="71120"/>
                </a:lnTo>
                <a:lnTo>
                  <a:pt x="384109" y="68580"/>
                </a:lnTo>
                <a:lnTo>
                  <a:pt x="387988" y="63500"/>
                </a:lnTo>
                <a:lnTo>
                  <a:pt x="391299" y="54610"/>
                </a:lnTo>
                <a:lnTo>
                  <a:pt x="393026" y="49530"/>
                </a:lnTo>
                <a:lnTo>
                  <a:pt x="394830" y="44450"/>
                </a:lnTo>
                <a:lnTo>
                  <a:pt x="398767" y="31750"/>
                </a:lnTo>
                <a:lnTo>
                  <a:pt x="404126" y="27940"/>
                </a:lnTo>
                <a:lnTo>
                  <a:pt x="415810" y="26670"/>
                </a:lnTo>
                <a:lnTo>
                  <a:pt x="467475" y="26670"/>
                </a:lnTo>
                <a:lnTo>
                  <a:pt x="463240" y="19050"/>
                </a:lnTo>
                <a:lnTo>
                  <a:pt x="457455" y="11430"/>
                </a:lnTo>
                <a:lnTo>
                  <a:pt x="449821" y="6350"/>
                </a:lnTo>
                <a:lnTo>
                  <a:pt x="442268" y="2540"/>
                </a:lnTo>
                <a:lnTo>
                  <a:pt x="434424" y="0"/>
                </a:lnTo>
                <a:close/>
              </a:path>
              <a:path w="839470" h="684529">
                <a:moveTo>
                  <a:pt x="467475" y="26670"/>
                </a:moveTo>
                <a:lnTo>
                  <a:pt x="419658" y="26670"/>
                </a:lnTo>
                <a:lnTo>
                  <a:pt x="435698" y="27940"/>
                </a:lnTo>
                <a:lnTo>
                  <a:pt x="439369" y="30480"/>
                </a:lnTo>
                <a:lnTo>
                  <a:pt x="445300" y="46990"/>
                </a:lnTo>
                <a:lnTo>
                  <a:pt x="447040" y="52070"/>
                </a:lnTo>
                <a:lnTo>
                  <a:pt x="452475" y="68580"/>
                </a:lnTo>
                <a:lnTo>
                  <a:pt x="456133" y="71120"/>
                </a:lnTo>
                <a:lnTo>
                  <a:pt x="575030" y="71120"/>
                </a:lnTo>
                <a:lnTo>
                  <a:pt x="583314" y="72390"/>
                </a:lnTo>
                <a:lnTo>
                  <a:pt x="589316" y="76200"/>
                </a:lnTo>
                <a:lnTo>
                  <a:pt x="592820" y="81280"/>
                </a:lnTo>
                <a:lnTo>
                  <a:pt x="593610" y="87630"/>
                </a:lnTo>
                <a:lnTo>
                  <a:pt x="592988" y="95250"/>
                </a:lnTo>
                <a:lnTo>
                  <a:pt x="588848" y="100330"/>
                </a:lnTo>
                <a:lnTo>
                  <a:pt x="577977" y="101600"/>
                </a:lnTo>
                <a:lnTo>
                  <a:pt x="617795" y="101600"/>
                </a:lnTo>
                <a:lnTo>
                  <a:pt x="621236" y="92710"/>
                </a:lnTo>
                <a:lnTo>
                  <a:pt x="619340" y="72390"/>
                </a:lnTo>
                <a:lnTo>
                  <a:pt x="612918" y="60960"/>
                </a:lnTo>
                <a:lnTo>
                  <a:pt x="603040" y="52070"/>
                </a:lnTo>
                <a:lnTo>
                  <a:pt x="590476" y="45720"/>
                </a:lnTo>
                <a:lnTo>
                  <a:pt x="575995" y="43180"/>
                </a:lnTo>
                <a:lnTo>
                  <a:pt x="474370" y="43180"/>
                </a:lnTo>
                <a:lnTo>
                  <a:pt x="471855" y="41910"/>
                </a:lnTo>
                <a:lnTo>
                  <a:pt x="470458" y="36830"/>
                </a:lnTo>
                <a:lnTo>
                  <a:pt x="467475" y="26670"/>
                </a:lnTo>
                <a:close/>
              </a:path>
            </a:pathLst>
          </a:custGeom>
          <a:solidFill>
            <a:srgbClr val="417D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72666" y="1302359"/>
            <a:ext cx="625475" cy="797560"/>
          </a:xfrm>
          <a:custGeom>
            <a:avLst/>
            <a:gdLst/>
            <a:ahLst/>
            <a:cxnLst/>
            <a:rect l="l" t="t" r="r" b="b"/>
            <a:pathLst>
              <a:path w="625475" h="797560">
                <a:moveTo>
                  <a:pt x="305739" y="797293"/>
                </a:moveTo>
                <a:lnTo>
                  <a:pt x="0" y="407098"/>
                </a:lnTo>
                <a:lnTo>
                  <a:pt x="0" y="397268"/>
                </a:lnTo>
                <a:lnTo>
                  <a:pt x="176771" y="397268"/>
                </a:lnTo>
                <a:lnTo>
                  <a:pt x="176771" y="0"/>
                </a:lnTo>
                <a:lnTo>
                  <a:pt x="449199" y="0"/>
                </a:lnTo>
                <a:lnTo>
                  <a:pt x="449199" y="397268"/>
                </a:lnTo>
                <a:lnTo>
                  <a:pt x="625424" y="397268"/>
                </a:lnTo>
                <a:lnTo>
                  <a:pt x="625424" y="400596"/>
                </a:lnTo>
                <a:lnTo>
                  <a:pt x="312026" y="797293"/>
                </a:lnTo>
                <a:lnTo>
                  <a:pt x="305739" y="797293"/>
                </a:lnTo>
                <a:close/>
              </a:path>
            </a:pathLst>
          </a:custGeom>
          <a:ln w="25400">
            <a:solidFill>
              <a:srgbClr val="0E63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8740">
              <a:lnSpc>
                <a:spcPct val="100000"/>
              </a:lnSpc>
              <a:spcBef>
                <a:spcPts val="100"/>
              </a:spcBef>
            </a:pPr>
            <a:r>
              <a:rPr lang="en-US" spc="90" dirty="0"/>
              <a:t>HOW TO CHANGE THE SITUATION AND CREATE A CIVILIZED MARKET</a:t>
            </a:r>
            <a:r>
              <a:rPr spc="175" dirty="0"/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6234" y="1406245"/>
            <a:ext cx="6696709" cy="966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100" spc="-65" dirty="0">
                <a:solidFill>
                  <a:srgbClr val="000000"/>
                </a:solidFill>
                <a:latin typeface="Century Gothic"/>
                <a:cs typeface="Century Gothic"/>
              </a:rPr>
              <a:t>STEP </a:t>
            </a:r>
            <a:r>
              <a:rPr sz="3100" spc="-40" dirty="0">
                <a:solidFill>
                  <a:srgbClr val="000000"/>
                </a:solidFill>
                <a:latin typeface="Century Gothic"/>
                <a:cs typeface="Century Gothic"/>
              </a:rPr>
              <a:t>1: </a:t>
            </a:r>
            <a:r>
              <a:rPr lang="en-US" sz="3100" spc="-30" dirty="0">
                <a:solidFill>
                  <a:srgbClr val="000000"/>
                </a:solidFill>
                <a:latin typeface="Century Gothic"/>
                <a:cs typeface="Century Gothic"/>
              </a:rPr>
              <a:t>CHARGING STATIONS IN PARKING LOTS</a:t>
            </a:r>
            <a:endParaRPr sz="31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6619" y="2961004"/>
            <a:ext cx="5025390" cy="1233671"/>
          </a:xfrm>
          <a:prstGeom prst="rect">
            <a:avLst/>
          </a:prstGeom>
          <a:solidFill>
            <a:srgbClr val="417DC0"/>
          </a:solidFill>
        </p:spPr>
        <p:txBody>
          <a:bodyPr vert="horz" wrap="square" lIns="0" tIns="124460" rIns="0" bIns="0" rtlCol="0">
            <a:spAutoFit/>
          </a:bodyPr>
          <a:lstStyle/>
          <a:p>
            <a:pPr marL="107950" marR="400685">
              <a:lnSpc>
                <a:spcPct val="100000"/>
              </a:lnSpc>
              <a:spcBef>
                <a:spcPts val="980"/>
              </a:spcBef>
            </a:pPr>
            <a:r>
              <a:rPr lang="en-US" sz="2400" b="1" spc="60" dirty="0">
                <a:solidFill>
                  <a:srgbClr val="FFFFFF"/>
                </a:solidFill>
                <a:cs typeface="Calibri"/>
              </a:rPr>
              <a:t>Setting a 10% quota for parking lots with electric charging devices at the legislative level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30794" y="1306182"/>
            <a:ext cx="720090" cy="718820"/>
          </a:xfrm>
          <a:custGeom>
            <a:avLst/>
            <a:gdLst/>
            <a:ahLst/>
            <a:cxnLst/>
            <a:rect l="l" t="t" r="r" b="b"/>
            <a:pathLst>
              <a:path w="720089" h="718819">
                <a:moveTo>
                  <a:pt x="4521" y="697229"/>
                </a:moveTo>
                <a:lnTo>
                  <a:pt x="0" y="704849"/>
                </a:lnTo>
                <a:lnTo>
                  <a:pt x="0" y="718819"/>
                </a:lnTo>
                <a:lnTo>
                  <a:pt x="125158" y="718819"/>
                </a:lnTo>
                <a:lnTo>
                  <a:pt x="130263" y="716279"/>
                </a:lnTo>
                <a:lnTo>
                  <a:pt x="134048" y="712469"/>
                </a:lnTo>
                <a:lnTo>
                  <a:pt x="129641" y="699769"/>
                </a:lnTo>
                <a:lnTo>
                  <a:pt x="124117" y="698499"/>
                </a:lnTo>
                <a:lnTo>
                  <a:pt x="12268" y="698499"/>
                </a:lnTo>
                <a:lnTo>
                  <a:pt x="4521" y="697229"/>
                </a:lnTo>
                <a:close/>
              </a:path>
              <a:path w="720089" h="718819">
                <a:moveTo>
                  <a:pt x="715467" y="697229"/>
                </a:moveTo>
                <a:lnTo>
                  <a:pt x="707720" y="698499"/>
                </a:lnTo>
                <a:lnTo>
                  <a:pt x="156540" y="698499"/>
                </a:lnTo>
                <a:lnTo>
                  <a:pt x="151117" y="699769"/>
                </a:lnTo>
                <a:lnTo>
                  <a:pt x="147053" y="712469"/>
                </a:lnTo>
                <a:lnTo>
                  <a:pt x="150774" y="716279"/>
                </a:lnTo>
                <a:lnTo>
                  <a:pt x="156095" y="718819"/>
                </a:lnTo>
                <a:lnTo>
                  <a:pt x="720001" y="718819"/>
                </a:lnTo>
                <a:lnTo>
                  <a:pt x="720001" y="704849"/>
                </a:lnTo>
                <a:lnTo>
                  <a:pt x="715467" y="697229"/>
                </a:lnTo>
                <a:close/>
              </a:path>
              <a:path w="720089" h="718819">
                <a:moveTo>
                  <a:pt x="510590" y="629919"/>
                </a:moveTo>
                <a:lnTo>
                  <a:pt x="52781" y="629919"/>
                </a:lnTo>
                <a:lnTo>
                  <a:pt x="42773" y="631189"/>
                </a:lnTo>
                <a:lnTo>
                  <a:pt x="36880" y="631189"/>
                </a:lnTo>
                <a:lnTo>
                  <a:pt x="23507" y="638809"/>
                </a:lnTo>
                <a:lnTo>
                  <a:pt x="20459" y="646429"/>
                </a:lnTo>
                <a:lnTo>
                  <a:pt x="20561" y="698499"/>
                </a:lnTo>
                <a:lnTo>
                  <a:pt x="41744" y="698499"/>
                </a:lnTo>
                <a:lnTo>
                  <a:pt x="41808" y="650239"/>
                </a:lnTo>
                <a:lnTo>
                  <a:pt x="518896" y="650239"/>
                </a:lnTo>
                <a:lnTo>
                  <a:pt x="521690" y="646429"/>
                </a:lnTo>
                <a:lnTo>
                  <a:pt x="521817" y="634999"/>
                </a:lnTo>
                <a:lnTo>
                  <a:pt x="519074" y="631189"/>
                </a:lnTo>
                <a:lnTo>
                  <a:pt x="510590" y="629919"/>
                </a:lnTo>
                <a:close/>
              </a:path>
              <a:path w="720089" h="718819">
                <a:moveTo>
                  <a:pt x="673277" y="629919"/>
                </a:moveTo>
                <a:lnTo>
                  <a:pt x="558965" y="629919"/>
                </a:lnTo>
                <a:lnTo>
                  <a:pt x="550633" y="631189"/>
                </a:lnTo>
                <a:lnTo>
                  <a:pt x="547598" y="634999"/>
                </a:lnTo>
                <a:lnTo>
                  <a:pt x="547674" y="646429"/>
                </a:lnTo>
                <a:lnTo>
                  <a:pt x="550646" y="650239"/>
                </a:lnTo>
                <a:lnTo>
                  <a:pt x="559714" y="651509"/>
                </a:lnTo>
                <a:lnTo>
                  <a:pt x="678357" y="651509"/>
                </a:lnTo>
                <a:lnTo>
                  <a:pt x="678332" y="698499"/>
                </a:lnTo>
                <a:lnTo>
                  <a:pt x="699503" y="698499"/>
                </a:lnTo>
                <a:lnTo>
                  <a:pt x="699452" y="656589"/>
                </a:lnTo>
                <a:lnTo>
                  <a:pt x="697621" y="645159"/>
                </a:lnTo>
                <a:lnTo>
                  <a:pt x="692561" y="637539"/>
                </a:lnTo>
                <a:lnTo>
                  <a:pt x="684402" y="632459"/>
                </a:lnTo>
                <a:lnTo>
                  <a:pt x="673277" y="629919"/>
                </a:lnTo>
                <a:close/>
              </a:path>
              <a:path w="720089" h="718819">
                <a:moveTo>
                  <a:pt x="518896" y="650239"/>
                </a:moveTo>
                <a:lnTo>
                  <a:pt x="41808" y="650239"/>
                </a:lnTo>
                <a:lnTo>
                  <a:pt x="45770" y="651509"/>
                </a:lnTo>
                <a:lnTo>
                  <a:pt x="510387" y="651509"/>
                </a:lnTo>
                <a:lnTo>
                  <a:pt x="518896" y="650239"/>
                </a:lnTo>
                <a:close/>
              </a:path>
              <a:path w="720089" h="718819">
                <a:moveTo>
                  <a:pt x="191709" y="561339"/>
                </a:moveTo>
                <a:lnTo>
                  <a:pt x="87337" y="561339"/>
                </a:lnTo>
                <a:lnTo>
                  <a:pt x="77662" y="563879"/>
                </a:lnTo>
                <a:lnTo>
                  <a:pt x="70059" y="568959"/>
                </a:lnTo>
                <a:lnTo>
                  <a:pt x="65027" y="576579"/>
                </a:lnTo>
                <a:lnTo>
                  <a:pt x="63068" y="585469"/>
                </a:lnTo>
                <a:lnTo>
                  <a:pt x="62992" y="629919"/>
                </a:lnTo>
                <a:lnTo>
                  <a:pt x="84112" y="629919"/>
                </a:lnTo>
                <a:lnTo>
                  <a:pt x="84160" y="596899"/>
                </a:lnTo>
                <a:lnTo>
                  <a:pt x="84455" y="585469"/>
                </a:lnTo>
                <a:lnTo>
                  <a:pt x="88722" y="582929"/>
                </a:lnTo>
                <a:lnTo>
                  <a:pt x="211607" y="582929"/>
                </a:lnTo>
                <a:lnTo>
                  <a:pt x="216077" y="577849"/>
                </a:lnTo>
                <a:lnTo>
                  <a:pt x="216395" y="566419"/>
                </a:lnTo>
                <a:lnTo>
                  <a:pt x="211785" y="562609"/>
                </a:lnTo>
                <a:lnTo>
                  <a:pt x="191709" y="561339"/>
                </a:lnTo>
                <a:close/>
              </a:path>
              <a:path w="720089" h="718819">
                <a:moveTo>
                  <a:pt x="629297" y="561339"/>
                </a:moveTo>
                <a:lnTo>
                  <a:pt x="240474" y="561339"/>
                </a:lnTo>
                <a:lnTo>
                  <a:pt x="235267" y="565149"/>
                </a:lnTo>
                <a:lnTo>
                  <a:pt x="235369" y="579119"/>
                </a:lnTo>
                <a:lnTo>
                  <a:pt x="240652" y="582929"/>
                </a:lnTo>
                <a:lnTo>
                  <a:pt x="635927" y="582929"/>
                </a:lnTo>
                <a:lnTo>
                  <a:pt x="635927" y="629919"/>
                </a:lnTo>
                <a:lnTo>
                  <a:pt x="658444" y="629919"/>
                </a:lnTo>
                <a:lnTo>
                  <a:pt x="657745" y="628649"/>
                </a:lnTo>
                <a:lnTo>
                  <a:pt x="657326" y="628649"/>
                </a:lnTo>
                <a:lnTo>
                  <a:pt x="657072" y="589279"/>
                </a:lnTo>
                <a:lnTo>
                  <a:pt x="655283" y="577849"/>
                </a:lnTo>
                <a:lnTo>
                  <a:pt x="650081" y="568959"/>
                </a:lnTo>
                <a:lnTo>
                  <a:pt x="641431" y="563879"/>
                </a:lnTo>
                <a:lnTo>
                  <a:pt x="629297" y="561339"/>
                </a:lnTo>
                <a:close/>
              </a:path>
              <a:path w="720089" h="718819">
                <a:moveTo>
                  <a:pt x="151599" y="492759"/>
                </a:moveTo>
                <a:lnTo>
                  <a:pt x="122491" y="523239"/>
                </a:lnTo>
                <a:lnTo>
                  <a:pt x="122796" y="529589"/>
                </a:lnTo>
                <a:lnTo>
                  <a:pt x="122758" y="561339"/>
                </a:lnTo>
                <a:lnTo>
                  <a:pt x="144081" y="561339"/>
                </a:lnTo>
                <a:lnTo>
                  <a:pt x="144135" y="529589"/>
                </a:lnTo>
                <a:lnTo>
                  <a:pt x="144437" y="516889"/>
                </a:lnTo>
                <a:lnTo>
                  <a:pt x="148945" y="514349"/>
                </a:lnTo>
                <a:lnTo>
                  <a:pt x="596169" y="514349"/>
                </a:lnTo>
                <a:lnTo>
                  <a:pt x="595351" y="509269"/>
                </a:lnTo>
                <a:lnTo>
                  <a:pt x="590203" y="500379"/>
                </a:lnTo>
                <a:lnTo>
                  <a:pt x="581908" y="495299"/>
                </a:lnTo>
                <a:lnTo>
                  <a:pt x="570623" y="494029"/>
                </a:lnTo>
                <a:lnTo>
                  <a:pt x="157213" y="494029"/>
                </a:lnTo>
                <a:lnTo>
                  <a:pt x="151599" y="492759"/>
                </a:lnTo>
                <a:close/>
              </a:path>
              <a:path w="720089" h="718819">
                <a:moveTo>
                  <a:pt x="596169" y="514349"/>
                </a:moveTo>
                <a:lnTo>
                  <a:pt x="576059" y="514349"/>
                </a:lnTo>
                <a:lnTo>
                  <a:pt x="576072" y="561339"/>
                </a:lnTo>
                <a:lnTo>
                  <a:pt x="597230" y="561339"/>
                </a:lnTo>
                <a:lnTo>
                  <a:pt x="597192" y="520699"/>
                </a:lnTo>
                <a:lnTo>
                  <a:pt x="596169" y="514349"/>
                </a:lnTo>
                <a:close/>
              </a:path>
              <a:path w="720089" h="718819">
                <a:moveTo>
                  <a:pt x="387769" y="425449"/>
                </a:moveTo>
                <a:lnTo>
                  <a:pt x="187325" y="425449"/>
                </a:lnTo>
                <a:lnTo>
                  <a:pt x="178480" y="426719"/>
                </a:lnTo>
                <a:lnTo>
                  <a:pt x="171396" y="431799"/>
                </a:lnTo>
                <a:lnTo>
                  <a:pt x="166497" y="438149"/>
                </a:lnTo>
                <a:lnTo>
                  <a:pt x="164211" y="447039"/>
                </a:lnTo>
                <a:lnTo>
                  <a:pt x="163814" y="452119"/>
                </a:lnTo>
                <a:lnTo>
                  <a:pt x="163817" y="494029"/>
                </a:lnTo>
                <a:lnTo>
                  <a:pt x="556171" y="494029"/>
                </a:lnTo>
                <a:lnTo>
                  <a:pt x="556174" y="492759"/>
                </a:lnTo>
                <a:lnTo>
                  <a:pt x="184899" y="492759"/>
                </a:lnTo>
                <a:lnTo>
                  <a:pt x="184937" y="445769"/>
                </a:lnTo>
                <a:lnTo>
                  <a:pt x="389331" y="445769"/>
                </a:lnTo>
                <a:lnTo>
                  <a:pt x="396646" y="443229"/>
                </a:lnTo>
                <a:lnTo>
                  <a:pt x="398856" y="439419"/>
                </a:lnTo>
                <a:lnTo>
                  <a:pt x="398018" y="430529"/>
                </a:lnTo>
                <a:lnTo>
                  <a:pt x="395109" y="426719"/>
                </a:lnTo>
                <a:lnTo>
                  <a:pt x="387769" y="425449"/>
                </a:lnTo>
                <a:close/>
              </a:path>
              <a:path w="720089" h="718819">
                <a:moveTo>
                  <a:pt x="555063" y="445769"/>
                </a:moveTo>
                <a:lnTo>
                  <a:pt x="533603" y="445769"/>
                </a:lnTo>
                <a:lnTo>
                  <a:pt x="535457" y="448309"/>
                </a:lnTo>
                <a:lnTo>
                  <a:pt x="535266" y="455929"/>
                </a:lnTo>
                <a:lnTo>
                  <a:pt x="535152" y="492759"/>
                </a:lnTo>
                <a:lnTo>
                  <a:pt x="556174" y="492759"/>
                </a:lnTo>
                <a:lnTo>
                  <a:pt x="556120" y="452119"/>
                </a:lnTo>
                <a:lnTo>
                  <a:pt x="555063" y="445769"/>
                </a:lnTo>
                <a:close/>
              </a:path>
              <a:path w="720089" h="718819">
                <a:moveTo>
                  <a:pt x="389331" y="445769"/>
                </a:moveTo>
                <a:lnTo>
                  <a:pt x="184937" y="445769"/>
                </a:lnTo>
                <a:lnTo>
                  <a:pt x="188874" y="447039"/>
                </a:lnTo>
                <a:lnTo>
                  <a:pt x="386410" y="447039"/>
                </a:lnTo>
                <a:lnTo>
                  <a:pt x="389331" y="445769"/>
                </a:lnTo>
                <a:close/>
              </a:path>
              <a:path w="720089" h="718819">
                <a:moveTo>
                  <a:pt x="529348" y="425449"/>
                </a:moveTo>
                <a:lnTo>
                  <a:pt x="423964" y="425449"/>
                </a:lnTo>
                <a:lnTo>
                  <a:pt x="419862" y="429259"/>
                </a:lnTo>
                <a:lnTo>
                  <a:pt x="419442" y="440689"/>
                </a:lnTo>
                <a:lnTo>
                  <a:pt x="423494" y="445769"/>
                </a:lnTo>
                <a:lnTo>
                  <a:pt x="431634" y="447039"/>
                </a:lnTo>
                <a:lnTo>
                  <a:pt x="526567" y="447039"/>
                </a:lnTo>
                <a:lnTo>
                  <a:pt x="533603" y="445769"/>
                </a:lnTo>
                <a:lnTo>
                  <a:pt x="555063" y="445769"/>
                </a:lnTo>
                <a:lnTo>
                  <a:pt x="554217" y="440689"/>
                </a:lnTo>
                <a:lnTo>
                  <a:pt x="549035" y="431799"/>
                </a:lnTo>
                <a:lnTo>
                  <a:pt x="540702" y="426719"/>
                </a:lnTo>
                <a:lnTo>
                  <a:pt x="529348" y="425449"/>
                </a:lnTo>
                <a:close/>
              </a:path>
              <a:path w="720089" h="718819">
                <a:moveTo>
                  <a:pt x="329539" y="356869"/>
                </a:moveTo>
                <a:lnTo>
                  <a:pt x="244589" y="356869"/>
                </a:lnTo>
                <a:lnTo>
                  <a:pt x="234670" y="358139"/>
                </a:lnTo>
                <a:lnTo>
                  <a:pt x="218262" y="425449"/>
                </a:lnTo>
                <a:lnTo>
                  <a:pt x="239382" y="425449"/>
                </a:lnTo>
                <a:lnTo>
                  <a:pt x="239381" y="384809"/>
                </a:lnTo>
                <a:lnTo>
                  <a:pt x="240718" y="379729"/>
                </a:lnTo>
                <a:lnTo>
                  <a:pt x="246062" y="378459"/>
                </a:lnTo>
                <a:lnTo>
                  <a:pt x="330034" y="378459"/>
                </a:lnTo>
                <a:lnTo>
                  <a:pt x="334949" y="373379"/>
                </a:lnTo>
                <a:lnTo>
                  <a:pt x="334060" y="360679"/>
                </a:lnTo>
                <a:lnTo>
                  <a:pt x="329539" y="356869"/>
                </a:lnTo>
                <a:close/>
              </a:path>
              <a:path w="720089" h="718819">
                <a:moveTo>
                  <a:pt x="500468" y="377189"/>
                </a:moveTo>
                <a:lnTo>
                  <a:pt x="473697" y="377189"/>
                </a:lnTo>
                <a:lnTo>
                  <a:pt x="477253" y="379729"/>
                </a:lnTo>
                <a:lnTo>
                  <a:pt x="480288" y="380999"/>
                </a:lnTo>
                <a:lnTo>
                  <a:pt x="480559" y="393699"/>
                </a:lnTo>
                <a:lnTo>
                  <a:pt x="480580" y="425449"/>
                </a:lnTo>
                <a:lnTo>
                  <a:pt x="501713" y="425449"/>
                </a:lnTo>
                <a:lnTo>
                  <a:pt x="501700" y="384809"/>
                </a:lnTo>
                <a:lnTo>
                  <a:pt x="500468" y="377189"/>
                </a:lnTo>
                <a:close/>
              </a:path>
              <a:path w="720089" h="718819">
                <a:moveTo>
                  <a:pt x="473506" y="356869"/>
                </a:moveTo>
                <a:lnTo>
                  <a:pt x="358317" y="356869"/>
                </a:lnTo>
                <a:lnTo>
                  <a:pt x="353987" y="361949"/>
                </a:lnTo>
                <a:lnTo>
                  <a:pt x="354495" y="374649"/>
                </a:lnTo>
                <a:lnTo>
                  <a:pt x="358673" y="378459"/>
                </a:lnTo>
                <a:lnTo>
                  <a:pt x="471487" y="378459"/>
                </a:lnTo>
                <a:lnTo>
                  <a:pt x="473697" y="377189"/>
                </a:lnTo>
                <a:lnTo>
                  <a:pt x="500468" y="377189"/>
                </a:lnTo>
                <a:lnTo>
                  <a:pt x="499852" y="373379"/>
                </a:lnTo>
                <a:lnTo>
                  <a:pt x="494499" y="364489"/>
                </a:lnTo>
                <a:lnTo>
                  <a:pt x="485698" y="359409"/>
                </a:lnTo>
                <a:lnTo>
                  <a:pt x="473506" y="356869"/>
                </a:lnTo>
                <a:close/>
              </a:path>
              <a:path w="720089" h="718819">
                <a:moveTo>
                  <a:pt x="319201" y="288289"/>
                </a:moveTo>
                <a:lnTo>
                  <a:pt x="308481" y="288289"/>
                </a:lnTo>
                <a:lnTo>
                  <a:pt x="297764" y="289559"/>
                </a:lnTo>
                <a:lnTo>
                  <a:pt x="272732" y="318769"/>
                </a:lnTo>
                <a:lnTo>
                  <a:pt x="272910" y="323849"/>
                </a:lnTo>
                <a:lnTo>
                  <a:pt x="272897" y="356869"/>
                </a:lnTo>
                <a:lnTo>
                  <a:pt x="294093" y="356869"/>
                </a:lnTo>
                <a:lnTo>
                  <a:pt x="294208" y="311149"/>
                </a:lnTo>
                <a:lnTo>
                  <a:pt x="294233" y="309879"/>
                </a:lnTo>
                <a:lnTo>
                  <a:pt x="446165" y="309879"/>
                </a:lnTo>
                <a:lnTo>
                  <a:pt x="445103" y="303529"/>
                </a:lnTo>
                <a:lnTo>
                  <a:pt x="439924" y="295909"/>
                </a:lnTo>
                <a:lnTo>
                  <a:pt x="431798" y="290829"/>
                </a:lnTo>
                <a:lnTo>
                  <a:pt x="426420" y="289559"/>
                </a:lnTo>
                <a:lnTo>
                  <a:pt x="340639" y="289559"/>
                </a:lnTo>
                <a:lnTo>
                  <a:pt x="319201" y="288289"/>
                </a:lnTo>
                <a:close/>
              </a:path>
              <a:path w="720089" h="718819">
                <a:moveTo>
                  <a:pt x="446165" y="309879"/>
                </a:moveTo>
                <a:lnTo>
                  <a:pt x="423989" y="309879"/>
                </a:lnTo>
                <a:lnTo>
                  <a:pt x="426008" y="311149"/>
                </a:lnTo>
                <a:lnTo>
                  <a:pt x="425983" y="356869"/>
                </a:lnTo>
                <a:lnTo>
                  <a:pt x="447052" y="356869"/>
                </a:lnTo>
                <a:lnTo>
                  <a:pt x="447014" y="314959"/>
                </a:lnTo>
                <a:lnTo>
                  <a:pt x="446165" y="309879"/>
                </a:lnTo>
                <a:close/>
              </a:path>
              <a:path w="720089" h="718819">
                <a:moveTo>
                  <a:pt x="362813" y="0"/>
                </a:moveTo>
                <a:lnTo>
                  <a:pt x="357187" y="0"/>
                </a:lnTo>
                <a:lnTo>
                  <a:pt x="349986" y="2539"/>
                </a:lnTo>
                <a:lnTo>
                  <a:pt x="349389" y="8889"/>
                </a:lnTo>
                <a:lnTo>
                  <a:pt x="349427" y="281939"/>
                </a:lnTo>
                <a:lnTo>
                  <a:pt x="349135" y="285749"/>
                </a:lnTo>
                <a:lnTo>
                  <a:pt x="348957" y="289559"/>
                </a:lnTo>
                <a:lnTo>
                  <a:pt x="371246" y="289559"/>
                </a:lnTo>
                <a:lnTo>
                  <a:pt x="371246" y="143509"/>
                </a:lnTo>
                <a:lnTo>
                  <a:pt x="479246" y="143509"/>
                </a:lnTo>
                <a:lnTo>
                  <a:pt x="463792" y="130809"/>
                </a:lnTo>
                <a:lnTo>
                  <a:pt x="452134" y="125729"/>
                </a:lnTo>
                <a:lnTo>
                  <a:pt x="439583" y="123189"/>
                </a:lnTo>
                <a:lnTo>
                  <a:pt x="426250" y="121919"/>
                </a:lnTo>
                <a:lnTo>
                  <a:pt x="370814" y="121919"/>
                </a:lnTo>
                <a:lnTo>
                  <a:pt x="370814" y="34289"/>
                </a:lnTo>
                <a:lnTo>
                  <a:pt x="480998" y="34289"/>
                </a:lnTo>
                <a:lnTo>
                  <a:pt x="478706" y="33019"/>
                </a:lnTo>
                <a:lnTo>
                  <a:pt x="462612" y="20319"/>
                </a:lnTo>
                <a:lnTo>
                  <a:pt x="454240" y="16509"/>
                </a:lnTo>
                <a:lnTo>
                  <a:pt x="445192" y="13969"/>
                </a:lnTo>
                <a:lnTo>
                  <a:pt x="435584" y="13969"/>
                </a:lnTo>
                <a:lnTo>
                  <a:pt x="421354" y="12699"/>
                </a:lnTo>
                <a:lnTo>
                  <a:pt x="371233" y="12699"/>
                </a:lnTo>
                <a:lnTo>
                  <a:pt x="372503" y="11429"/>
                </a:lnTo>
                <a:lnTo>
                  <a:pt x="362813" y="0"/>
                </a:lnTo>
                <a:close/>
              </a:path>
              <a:path w="720089" h="718819">
                <a:moveTo>
                  <a:pt x="421043" y="288289"/>
                </a:moveTo>
                <a:lnTo>
                  <a:pt x="412851" y="288289"/>
                </a:lnTo>
                <a:lnTo>
                  <a:pt x="404647" y="289559"/>
                </a:lnTo>
                <a:lnTo>
                  <a:pt x="426420" y="289559"/>
                </a:lnTo>
                <a:lnTo>
                  <a:pt x="421043" y="288289"/>
                </a:lnTo>
                <a:close/>
              </a:path>
              <a:path w="720089" h="718819">
                <a:moveTo>
                  <a:pt x="479246" y="143509"/>
                </a:moveTo>
                <a:lnTo>
                  <a:pt x="434245" y="143509"/>
                </a:lnTo>
                <a:lnTo>
                  <a:pt x="445182" y="146049"/>
                </a:lnTo>
                <a:lnTo>
                  <a:pt x="455295" y="151129"/>
                </a:lnTo>
                <a:lnTo>
                  <a:pt x="491921" y="170179"/>
                </a:lnTo>
                <a:lnTo>
                  <a:pt x="594334" y="170179"/>
                </a:lnTo>
                <a:lnTo>
                  <a:pt x="600062" y="166369"/>
                </a:lnTo>
                <a:lnTo>
                  <a:pt x="608977" y="156209"/>
                </a:lnTo>
                <a:lnTo>
                  <a:pt x="607961" y="149859"/>
                </a:lnTo>
                <a:lnTo>
                  <a:pt x="495334" y="149859"/>
                </a:lnTo>
                <a:lnTo>
                  <a:pt x="487784" y="147319"/>
                </a:lnTo>
                <a:lnTo>
                  <a:pt x="480791" y="144779"/>
                </a:lnTo>
                <a:lnTo>
                  <a:pt x="479246" y="143509"/>
                </a:lnTo>
                <a:close/>
              </a:path>
              <a:path w="720089" h="718819">
                <a:moveTo>
                  <a:pt x="480998" y="34289"/>
                </a:moveTo>
                <a:lnTo>
                  <a:pt x="438494" y="34289"/>
                </a:lnTo>
                <a:lnTo>
                  <a:pt x="445997" y="36829"/>
                </a:lnTo>
                <a:lnTo>
                  <a:pt x="452934" y="39369"/>
                </a:lnTo>
                <a:lnTo>
                  <a:pt x="469513" y="52069"/>
                </a:lnTo>
                <a:lnTo>
                  <a:pt x="480641" y="58419"/>
                </a:lnTo>
                <a:lnTo>
                  <a:pt x="492649" y="60959"/>
                </a:lnTo>
                <a:lnTo>
                  <a:pt x="582041" y="60959"/>
                </a:lnTo>
                <a:lnTo>
                  <a:pt x="559612" y="91439"/>
                </a:lnTo>
                <a:lnTo>
                  <a:pt x="553693" y="100329"/>
                </a:lnTo>
                <a:lnTo>
                  <a:pt x="551735" y="105409"/>
                </a:lnTo>
                <a:lnTo>
                  <a:pt x="553754" y="111759"/>
                </a:lnTo>
                <a:lnTo>
                  <a:pt x="559765" y="119379"/>
                </a:lnTo>
                <a:lnTo>
                  <a:pt x="581787" y="149859"/>
                </a:lnTo>
                <a:lnTo>
                  <a:pt x="607961" y="149859"/>
                </a:lnTo>
                <a:lnTo>
                  <a:pt x="607758" y="148589"/>
                </a:lnTo>
                <a:lnTo>
                  <a:pt x="595288" y="132079"/>
                </a:lnTo>
                <a:lnTo>
                  <a:pt x="575487" y="105409"/>
                </a:lnTo>
                <a:lnTo>
                  <a:pt x="588178" y="88899"/>
                </a:lnTo>
                <a:lnTo>
                  <a:pt x="594433" y="80009"/>
                </a:lnTo>
                <a:lnTo>
                  <a:pt x="600735" y="72389"/>
                </a:lnTo>
                <a:lnTo>
                  <a:pt x="605993" y="64769"/>
                </a:lnTo>
                <a:lnTo>
                  <a:pt x="608965" y="58419"/>
                </a:lnTo>
                <a:lnTo>
                  <a:pt x="600697" y="41909"/>
                </a:lnTo>
                <a:lnTo>
                  <a:pt x="593407" y="40639"/>
                </a:lnTo>
                <a:lnTo>
                  <a:pt x="497788" y="40639"/>
                </a:lnTo>
                <a:lnTo>
                  <a:pt x="487873" y="38099"/>
                </a:lnTo>
                <a:lnTo>
                  <a:pt x="480998" y="342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46675" y="4851082"/>
            <a:ext cx="927100" cy="927100"/>
          </a:xfrm>
          <a:custGeom>
            <a:avLst/>
            <a:gdLst/>
            <a:ahLst/>
            <a:cxnLst/>
            <a:rect l="l" t="t" r="r" b="b"/>
            <a:pathLst>
              <a:path w="927100" h="927100">
                <a:moveTo>
                  <a:pt x="463461" y="0"/>
                </a:moveTo>
                <a:lnTo>
                  <a:pt x="416075" y="2392"/>
                </a:lnTo>
                <a:lnTo>
                  <a:pt x="370059" y="9416"/>
                </a:lnTo>
                <a:lnTo>
                  <a:pt x="325644" y="20836"/>
                </a:lnTo>
                <a:lnTo>
                  <a:pt x="283063" y="36422"/>
                </a:lnTo>
                <a:lnTo>
                  <a:pt x="242550" y="55938"/>
                </a:lnTo>
                <a:lnTo>
                  <a:pt x="204338" y="79153"/>
                </a:lnTo>
                <a:lnTo>
                  <a:pt x="168659" y="105834"/>
                </a:lnTo>
                <a:lnTo>
                  <a:pt x="135747" y="135747"/>
                </a:lnTo>
                <a:lnTo>
                  <a:pt x="105834" y="168659"/>
                </a:lnTo>
                <a:lnTo>
                  <a:pt x="79153" y="204338"/>
                </a:lnTo>
                <a:lnTo>
                  <a:pt x="55938" y="242550"/>
                </a:lnTo>
                <a:lnTo>
                  <a:pt x="36422" y="283063"/>
                </a:lnTo>
                <a:lnTo>
                  <a:pt x="20836" y="325644"/>
                </a:lnTo>
                <a:lnTo>
                  <a:pt x="9416" y="370059"/>
                </a:lnTo>
                <a:lnTo>
                  <a:pt x="2392" y="416075"/>
                </a:lnTo>
                <a:lnTo>
                  <a:pt x="0" y="463461"/>
                </a:lnTo>
                <a:lnTo>
                  <a:pt x="2392" y="510848"/>
                </a:lnTo>
                <a:lnTo>
                  <a:pt x="9416" y="556866"/>
                </a:lnTo>
                <a:lnTo>
                  <a:pt x="20836" y="601282"/>
                </a:lnTo>
                <a:lnTo>
                  <a:pt x="36422" y="643863"/>
                </a:lnTo>
                <a:lnTo>
                  <a:pt x="55938" y="684376"/>
                </a:lnTo>
                <a:lnTo>
                  <a:pt x="79153" y="722589"/>
                </a:lnTo>
                <a:lnTo>
                  <a:pt x="105834" y="758267"/>
                </a:lnTo>
                <a:lnTo>
                  <a:pt x="135747" y="791179"/>
                </a:lnTo>
                <a:lnTo>
                  <a:pt x="168659" y="821092"/>
                </a:lnTo>
                <a:lnTo>
                  <a:pt x="204338" y="847771"/>
                </a:lnTo>
                <a:lnTo>
                  <a:pt x="242550" y="870986"/>
                </a:lnTo>
                <a:lnTo>
                  <a:pt x="283063" y="890501"/>
                </a:lnTo>
                <a:lnTo>
                  <a:pt x="325644" y="906086"/>
                </a:lnTo>
                <a:lnTo>
                  <a:pt x="370059" y="917506"/>
                </a:lnTo>
                <a:lnTo>
                  <a:pt x="416075" y="924529"/>
                </a:lnTo>
                <a:lnTo>
                  <a:pt x="463461" y="926922"/>
                </a:lnTo>
                <a:lnTo>
                  <a:pt x="510846" y="924529"/>
                </a:lnTo>
                <a:lnTo>
                  <a:pt x="556862" y="917506"/>
                </a:lnTo>
                <a:lnTo>
                  <a:pt x="601277" y="906086"/>
                </a:lnTo>
                <a:lnTo>
                  <a:pt x="643858" y="890501"/>
                </a:lnTo>
                <a:lnTo>
                  <a:pt x="684371" y="870986"/>
                </a:lnTo>
                <a:lnTo>
                  <a:pt x="722583" y="847771"/>
                </a:lnTo>
                <a:lnTo>
                  <a:pt x="758262" y="821092"/>
                </a:lnTo>
                <a:lnTo>
                  <a:pt x="791175" y="791179"/>
                </a:lnTo>
                <a:lnTo>
                  <a:pt x="821088" y="758267"/>
                </a:lnTo>
                <a:lnTo>
                  <a:pt x="847768" y="722589"/>
                </a:lnTo>
                <a:lnTo>
                  <a:pt x="870983" y="684376"/>
                </a:lnTo>
                <a:lnTo>
                  <a:pt x="890500" y="643863"/>
                </a:lnTo>
                <a:lnTo>
                  <a:pt x="906085" y="601282"/>
                </a:lnTo>
                <a:lnTo>
                  <a:pt x="917506" y="556866"/>
                </a:lnTo>
                <a:lnTo>
                  <a:pt x="924529" y="510848"/>
                </a:lnTo>
                <a:lnTo>
                  <a:pt x="926922" y="463461"/>
                </a:lnTo>
                <a:lnTo>
                  <a:pt x="924529" y="416075"/>
                </a:lnTo>
                <a:lnTo>
                  <a:pt x="917506" y="370059"/>
                </a:lnTo>
                <a:lnTo>
                  <a:pt x="906085" y="325644"/>
                </a:lnTo>
                <a:lnTo>
                  <a:pt x="890500" y="283063"/>
                </a:lnTo>
                <a:lnTo>
                  <a:pt x="870983" y="242550"/>
                </a:lnTo>
                <a:lnTo>
                  <a:pt x="847768" y="204338"/>
                </a:lnTo>
                <a:lnTo>
                  <a:pt x="821088" y="168659"/>
                </a:lnTo>
                <a:lnTo>
                  <a:pt x="791175" y="135747"/>
                </a:lnTo>
                <a:lnTo>
                  <a:pt x="758262" y="105834"/>
                </a:lnTo>
                <a:lnTo>
                  <a:pt x="722583" y="79153"/>
                </a:lnTo>
                <a:lnTo>
                  <a:pt x="684371" y="55938"/>
                </a:lnTo>
                <a:lnTo>
                  <a:pt x="643858" y="36422"/>
                </a:lnTo>
                <a:lnTo>
                  <a:pt x="601277" y="20836"/>
                </a:lnTo>
                <a:lnTo>
                  <a:pt x="556862" y="9416"/>
                </a:lnTo>
                <a:lnTo>
                  <a:pt x="510846" y="2392"/>
                </a:lnTo>
                <a:lnTo>
                  <a:pt x="463461" y="0"/>
                </a:lnTo>
                <a:close/>
              </a:path>
            </a:pathLst>
          </a:custGeom>
          <a:solidFill>
            <a:srgbClr val="A7CAE3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4616" y="4925698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80" h="778510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8" y="671391"/>
                </a:lnTo>
                <a:lnTo>
                  <a:pt x="53111" y="664608"/>
                </a:lnTo>
                <a:lnTo>
                  <a:pt x="51180" y="657961"/>
                </a:lnTo>
                <a:lnTo>
                  <a:pt x="48745" y="651608"/>
                </a:lnTo>
                <a:lnTo>
                  <a:pt x="41178" y="627157"/>
                </a:lnTo>
                <a:lnTo>
                  <a:pt x="38614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80" h="778510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04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80" h="778510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80" h="778510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80" h="778510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80" h="778510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80" h="778510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80" h="778510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80" h="778510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80" h="778510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06804" y="5111674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4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3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4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2" y="434327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57918" y="97421"/>
                </a:moveTo>
                <a:lnTo>
                  <a:pt x="248259" y="97421"/>
                </a:lnTo>
                <a:lnTo>
                  <a:pt x="228092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18" y="97421"/>
                </a:lnTo>
                <a:close/>
              </a:path>
              <a:path w="258444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4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4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4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2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18" y="97421"/>
                </a:lnTo>
                <a:lnTo>
                  <a:pt x="258035" y="60794"/>
                </a:lnTo>
                <a:lnTo>
                  <a:pt x="258140" y="47358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54616" y="5846105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80" h="778509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8" y="671391"/>
                </a:lnTo>
                <a:lnTo>
                  <a:pt x="53111" y="664608"/>
                </a:lnTo>
                <a:lnTo>
                  <a:pt x="51180" y="657961"/>
                </a:lnTo>
                <a:lnTo>
                  <a:pt x="48745" y="651608"/>
                </a:lnTo>
                <a:lnTo>
                  <a:pt x="41178" y="627157"/>
                </a:lnTo>
                <a:lnTo>
                  <a:pt x="38614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80" h="778509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04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80" h="778509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80" h="778509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80" h="778509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80" h="778509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80" h="778509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80" h="778509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80" h="778509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80" h="778509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06804" y="6032093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4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3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4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2" y="434327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57918" y="97421"/>
                </a:moveTo>
                <a:lnTo>
                  <a:pt x="248259" y="97421"/>
                </a:lnTo>
                <a:lnTo>
                  <a:pt x="228092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18" y="97421"/>
                </a:lnTo>
                <a:close/>
              </a:path>
              <a:path w="258444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4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4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4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2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18" y="97421"/>
                </a:lnTo>
                <a:lnTo>
                  <a:pt x="258035" y="60794"/>
                </a:lnTo>
                <a:lnTo>
                  <a:pt x="258140" y="47358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92306" y="4925698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79" h="778510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9" y="671391"/>
                </a:lnTo>
                <a:lnTo>
                  <a:pt x="53113" y="664608"/>
                </a:lnTo>
                <a:lnTo>
                  <a:pt x="51185" y="657961"/>
                </a:lnTo>
                <a:lnTo>
                  <a:pt x="48758" y="651608"/>
                </a:lnTo>
                <a:lnTo>
                  <a:pt x="41184" y="627157"/>
                </a:lnTo>
                <a:lnTo>
                  <a:pt x="38616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79" h="778510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17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79" h="778510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79" h="778510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79" h="778510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79" h="778510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79" h="778510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79" h="778510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79" h="778510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79" h="778510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44494" y="5111674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5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5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5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5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5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5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92306" y="5846105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79" h="778509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9" y="671391"/>
                </a:lnTo>
                <a:lnTo>
                  <a:pt x="53113" y="664608"/>
                </a:lnTo>
                <a:lnTo>
                  <a:pt x="51185" y="657961"/>
                </a:lnTo>
                <a:lnTo>
                  <a:pt x="48758" y="651608"/>
                </a:lnTo>
                <a:lnTo>
                  <a:pt x="41184" y="627157"/>
                </a:lnTo>
                <a:lnTo>
                  <a:pt x="38616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79" h="778509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17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79" h="778509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79" h="778509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79" h="778509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79" h="778509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79" h="778509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79" h="778509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79" h="778509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79" h="778509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44494" y="6032093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5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5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5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5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5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5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73461" y="4925698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80" h="778510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8" y="671391"/>
                </a:lnTo>
                <a:lnTo>
                  <a:pt x="53111" y="664608"/>
                </a:lnTo>
                <a:lnTo>
                  <a:pt x="51180" y="657961"/>
                </a:lnTo>
                <a:lnTo>
                  <a:pt x="48745" y="651608"/>
                </a:lnTo>
                <a:lnTo>
                  <a:pt x="41178" y="627157"/>
                </a:lnTo>
                <a:lnTo>
                  <a:pt x="38614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80" h="778510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04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80" h="778510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80" h="778510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80" h="778510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80" h="778510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80" h="778510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80" h="778510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80" h="778510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80" h="778510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25649" y="5111674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4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4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4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4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4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4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73461" y="5846105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80" h="778509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8" y="671391"/>
                </a:lnTo>
                <a:lnTo>
                  <a:pt x="53111" y="664608"/>
                </a:lnTo>
                <a:lnTo>
                  <a:pt x="51180" y="657961"/>
                </a:lnTo>
                <a:lnTo>
                  <a:pt x="48745" y="651608"/>
                </a:lnTo>
                <a:lnTo>
                  <a:pt x="41178" y="627157"/>
                </a:lnTo>
                <a:lnTo>
                  <a:pt x="38614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80" h="778509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04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80" h="778509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80" h="778509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80" h="778509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80" h="778509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80" h="778509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80" h="778509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80" h="778509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80" h="778509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25649" y="6032093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4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4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4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4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4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4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4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11151" y="4925698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79" h="778510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9" y="671391"/>
                </a:lnTo>
                <a:lnTo>
                  <a:pt x="53113" y="664608"/>
                </a:lnTo>
                <a:lnTo>
                  <a:pt x="51185" y="657961"/>
                </a:lnTo>
                <a:lnTo>
                  <a:pt x="48758" y="651608"/>
                </a:lnTo>
                <a:lnTo>
                  <a:pt x="41184" y="627157"/>
                </a:lnTo>
                <a:lnTo>
                  <a:pt x="38616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79" h="778510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17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79" h="778510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79" h="778510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79" h="778510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79" h="778510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79" h="778510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79" h="778510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79" h="778510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79" h="778510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63339" y="5111674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5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5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5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5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5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5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11151" y="5846105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79" h="778509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9" y="671391"/>
                </a:lnTo>
                <a:lnTo>
                  <a:pt x="53113" y="664608"/>
                </a:lnTo>
                <a:lnTo>
                  <a:pt x="51185" y="657961"/>
                </a:lnTo>
                <a:lnTo>
                  <a:pt x="48758" y="651608"/>
                </a:lnTo>
                <a:lnTo>
                  <a:pt x="41184" y="627157"/>
                </a:lnTo>
                <a:lnTo>
                  <a:pt x="38616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79" h="778509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17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79" h="778509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79" h="778509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79" h="778509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79" h="778509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79" h="778509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79" h="778509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79" h="778509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79" h="778509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63339" y="6032093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5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5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5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5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5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5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29996" y="4925698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79" h="778510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8" y="671391"/>
                </a:lnTo>
                <a:lnTo>
                  <a:pt x="53111" y="664608"/>
                </a:lnTo>
                <a:lnTo>
                  <a:pt x="51180" y="657961"/>
                </a:lnTo>
                <a:lnTo>
                  <a:pt x="48745" y="651608"/>
                </a:lnTo>
                <a:lnTo>
                  <a:pt x="41178" y="627157"/>
                </a:lnTo>
                <a:lnTo>
                  <a:pt x="38614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79" h="778510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17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79" h="778510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79" h="778510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79" h="778510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79" h="778510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79" h="778510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79" h="778510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79" h="778510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79" h="778510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2184" y="5111674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5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5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5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5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5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5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29996" y="5846105"/>
            <a:ext cx="360680" cy="778510"/>
          </a:xfrm>
          <a:custGeom>
            <a:avLst/>
            <a:gdLst/>
            <a:ahLst/>
            <a:cxnLst/>
            <a:rect l="l" t="t" r="r" b="b"/>
            <a:pathLst>
              <a:path w="360679" h="778509">
                <a:moveTo>
                  <a:pt x="48299" y="279523"/>
                </a:moveTo>
                <a:lnTo>
                  <a:pt x="37481" y="279523"/>
                </a:lnTo>
                <a:lnTo>
                  <a:pt x="37874" y="284616"/>
                </a:lnTo>
                <a:lnTo>
                  <a:pt x="38357" y="287982"/>
                </a:lnTo>
                <a:lnTo>
                  <a:pt x="38324" y="471466"/>
                </a:lnTo>
                <a:lnTo>
                  <a:pt x="38204" y="535962"/>
                </a:lnTo>
                <a:lnTo>
                  <a:pt x="36541" y="540953"/>
                </a:lnTo>
                <a:lnTo>
                  <a:pt x="35304" y="545855"/>
                </a:lnTo>
                <a:lnTo>
                  <a:pt x="30328" y="571071"/>
                </a:lnTo>
                <a:lnTo>
                  <a:pt x="28457" y="596276"/>
                </a:lnTo>
                <a:lnTo>
                  <a:pt x="30273" y="621416"/>
                </a:lnTo>
                <a:lnTo>
                  <a:pt x="36350" y="646464"/>
                </a:lnTo>
                <a:lnTo>
                  <a:pt x="39610" y="655862"/>
                </a:lnTo>
                <a:lnTo>
                  <a:pt x="42637" y="665245"/>
                </a:lnTo>
                <a:lnTo>
                  <a:pt x="44930" y="674947"/>
                </a:lnTo>
                <a:lnTo>
                  <a:pt x="45990" y="685301"/>
                </a:lnTo>
                <a:lnTo>
                  <a:pt x="53671" y="721413"/>
                </a:lnTo>
                <a:lnTo>
                  <a:pt x="72993" y="750520"/>
                </a:lnTo>
                <a:lnTo>
                  <a:pt x="101282" y="770081"/>
                </a:lnTo>
                <a:lnTo>
                  <a:pt x="135867" y="777554"/>
                </a:lnTo>
                <a:lnTo>
                  <a:pt x="179257" y="777895"/>
                </a:lnTo>
                <a:lnTo>
                  <a:pt x="222647" y="777655"/>
                </a:lnTo>
                <a:lnTo>
                  <a:pt x="259892" y="770370"/>
                </a:lnTo>
                <a:lnTo>
                  <a:pt x="264339" y="767381"/>
                </a:lnTo>
                <a:lnTo>
                  <a:pt x="218062" y="767381"/>
                </a:lnTo>
                <a:lnTo>
                  <a:pt x="215707" y="767279"/>
                </a:lnTo>
                <a:lnTo>
                  <a:pt x="151147" y="767279"/>
                </a:lnTo>
                <a:lnTo>
                  <a:pt x="141062" y="767229"/>
                </a:lnTo>
                <a:lnTo>
                  <a:pt x="79581" y="742473"/>
                </a:lnTo>
                <a:lnTo>
                  <a:pt x="55019" y="678151"/>
                </a:lnTo>
                <a:lnTo>
                  <a:pt x="54428" y="671391"/>
                </a:lnTo>
                <a:lnTo>
                  <a:pt x="53111" y="664608"/>
                </a:lnTo>
                <a:lnTo>
                  <a:pt x="51180" y="657961"/>
                </a:lnTo>
                <a:lnTo>
                  <a:pt x="48745" y="651608"/>
                </a:lnTo>
                <a:lnTo>
                  <a:pt x="41178" y="627157"/>
                </a:lnTo>
                <a:lnTo>
                  <a:pt x="38614" y="602508"/>
                </a:lnTo>
                <a:lnTo>
                  <a:pt x="39884" y="577675"/>
                </a:lnTo>
                <a:lnTo>
                  <a:pt x="43818" y="552675"/>
                </a:lnTo>
                <a:lnTo>
                  <a:pt x="46629" y="539007"/>
                </a:lnTo>
                <a:lnTo>
                  <a:pt x="47699" y="532144"/>
                </a:lnTo>
                <a:lnTo>
                  <a:pt x="48136" y="525281"/>
                </a:lnTo>
                <a:lnTo>
                  <a:pt x="48253" y="471466"/>
                </a:lnTo>
                <a:lnTo>
                  <a:pt x="48299" y="279523"/>
                </a:lnTo>
                <a:close/>
              </a:path>
              <a:path w="360679" h="778509">
                <a:moveTo>
                  <a:pt x="263563" y="10752"/>
                </a:moveTo>
                <a:lnTo>
                  <a:pt x="176521" y="10752"/>
                </a:lnTo>
                <a:lnTo>
                  <a:pt x="191760" y="11253"/>
                </a:lnTo>
                <a:lnTo>
                  <a:pt x="206990" y="12257"/>
                </a:lnTo>
                <a:lnTo>
                  <a:pt x="254272" y="25206"/>
                </a:lnTo>
                <a:lnTo>
                  <a:pt x="271375" y="41087"/>
                </a:lnTo>
                <a:lnTo>
                  <a:pt x="279708" y="48626"/>
                </a:lnTo>
                <a:lnTo>
                  <a:pt x="288354" y="55777"/>
                </a:lnTo>
                <a:lnTo>
                  <a:pt x="297246" y="62531"/>
                </a:lnTo>
                <a:lnTo>
                  <a:pt x="308835" y="73558"/>
                </a:lnTo>
                <a:lnTo>
                  <a:pt x="316576" y="86461"/>
                </a:lnTo>
                <a:lnTo>
                  <a:pt x="321049" y="100893"/>
                </a:lnTo>
                <a:lnTo>
                  <a:pt x="322837" y="116506"/>
                </a:lnTo>
                <a:lnTo>
                  <a:pt x="323555" y="135004"/>
                </a:lnTo>
                <a:lnTo>
                  <a:pt x="323381" y="153476"/>
                </a:lnTo>
                <a:lnTo>
                  <a:pt x="321024" y="171738"/>
                </a:lnTo>
                <a:lnTo>
                  <a:pt x="315191" y="189607"/>
                </a:lnTo>
                <a:lnTo>
                  <a:pt x="313731" y="192833"/>
                </a:lnTo>
                <a:lnTo>
                  <a:pt x="314217" y="196973"/>
                </a:lnTo>
                <a:lnTo>
                  <a:pt x="314323" y="525281"/>
                </a:lnTo>
                <a:lnTo>
                  <a:pt x="314404" y="537549"/>
                </a:lnTo>
                <a:lnTo>
                  <a:pt x="316157" y="543163"/>
                </a:lnTo>
                <a:lnTo>
                  <a:pt x="317503" y="548865"/>
                </a:lnTo>
                <a:lnTo>
                  <a:pt x="322645" y="576722"/>
                </a:lnTo>
                <a:lnTo>
                  <a:pt x="324056" y="604300"/>
                </a:lnTo>
                <a:lnTo>
                  <a:pt x="320428" y="631536"/>
                </a:lnTo>
                <a:lnTo>
                  <a:pt x="310454" y="658364"/>
                </a:lnTo>
                <a:lnTo>
                  <a:pt x="308143" y="662898"/>
                </a:lnTo>
                <a:lnTo>
                  <a:pt x="307025" y="668816"/>
                </a:lnTo>
                <a:lnTo>
                  <a:pt x="307165" y="671391"/>
                </a:lnTo>
                <a:lnTo>
                  <a:pt x="307190" y="674760"/>
                </a:lnTo>
                <a:lnTo>
                  <a:pt x="301633" y="712294"/>
                </a:lnTo>
                <a:lnTo>
                  <a:pt x="282457" y="742672"/>
                </a:lnTo>
                <a:lnTo>
                  <a:pt x="253394" y="762055"/>
                </a:lnTo>
                <a:lnTo>
                  <a:pt x="218062" y="767381"/>
                </a:lnTo>
                <a:lnTo>
                  <a:pt x="264339" y="767381"/>
                </a:lnTo>
                <a:lnTo>
                  <a:pt x="289252" y="750639"/>
                </a:lnTo>
                <a:lnTo>
                  <a:pt x="308943" y="720427"/>
                </a:lnTo>
                <a:lnTo>
                  <a:pt x="317185" y="681694"/>
                </a:lnTo>
                <a:lnTo>
                  <a:pt x="318064" y="674760"/>
                </a:lnTo>
                <a:lnTo>
                  <a:pt x="319749" y="667866"/>
                </a:lnTo>
                <a:lnTo>
                  <a:pt x="321756" y="660983"/>
                </a:lnTo>
                <a:lnTo>
                  <a:pt x="323599" y="654084"/>
                </a:lnTo>
                <a:lnTo>
                  <a:pt x="326207" y="643910"/>
                </a:lnTo>
                <a:lnTo>
                  <a:pt x="328925" y="633734"/>
                </a:lnTo>
                <a:lnTo>
                  <a:pt x="331184" y="623532"/>
                </a:lnTo>
                <a:lnTo>
                  <a:pt x="332413" y="613279"/>
                </a:lnTo>
                <a:lnTo>
                  <a:pt x="333213" y="595109"/>
                </a:lnTo>
                <a:lnTo>
                  <a:pt x="333071" y="577675"/>
                </a:lnTo>
                <a:lnTo>
                  <a:pt x="333039" y="576722"/>
                </a:lnTo>
                <a:lnTo>
                  <a:pt x="330886" y="558924"/>
                </a:lnTo>
                <a:lnTo>
                  <a:pt x="325593" y="541232"/>
                </a:lnTo>
                <a:lnTo>
                  <a:pt x="324069" y="537549"/>
                </a:lnTo>
                <a:lnTo>
                  <a:pt x="324678" y="532799"/>
                </a:lnTo>
                <a:lnTo>
                  <a:pt x="324678" y="289620"/>
                </a:lnTo>
                <a:lnTo>
                  <a:pt x="325148" y="285188"/>
                </a:lnTo>
                <a:lnTo>
                  <a:pt x="325440" y="279752"/>
                </a:lnTo>
                <a:lnTo>
                  <a:pt x="360038" y="279752"/>
                </a:lnTo>
                <a:lnTo>
                  <a:pt x="359386" y="276526"/>
                </a:lnTo>
                <a:lnTo>
                  <a:pt x="351082" y="276526"/>
                </a:lnTo>
                <a:lnTo>
                  <a:pt x="343343" y="273448"/>
                </a:lnTo>
                <a:lnTo>
                  <a:pt x="335477" y="271706"/>
                </a:lnTo>
                <a:lnTo>
                  <a:pt x="328472" y="268250"/>
                </a:lnTo>
                <a:lnTo>
                  <a:pt x="323319" y="260029"/>
                </a:lnTo>
                <a:lnTo>
                  <a:pt x="352697" y="259987"/>
                </a:lnTo>
                <a:lnTo>
                  <a:pt x="349316" y="257347"/>
                </a:lnTo>
                <a:lnTo>
                  <a:pt x="341556" y="252428"/>
                </a:lnTo>
                <a:lnTo>
                  <a:pt x="332892" y="247395"/>
                </a:lnTo>
                <a:lnTo>
                  <a:pt x="323015" y="241538"/>
                </a:lnTo>
                <a:lnTo>
                  <a:pt x="324386" y="227342"/>
                </a:lnTo>
                <a:lnTo>
                  <a:pt x="325858" y="211782"/>
                </a:lnTo>
                <a:lnTo>
                  <a:pt x="327556" y="195335"/>
                </a:lnTo>
                <a:lnTo>
                  <a:pt x="329606" y="178482"/>
                </a:lnTo>
                <a:lnTo>
                  <a:pt x="332365" y="154301"/>
                </a:lnTo>
                <a:lnTo>
                  <a:pt x="332425" y="153476"/>
                </a:lnTo>
                <a:lnTo>
                  <a:pt x="333399" y="129524"/>
                </a:lnTo>
                <a:lnTo>
                  <a:pt x="331354" y="105291"/>
                </a:lnTo>
                <a:lnTo>
                  <a:pt x="318671" y="64812"/>
                </a:lnTo>
                <a:lnTo>
                  <a:pt x="312848" y="51063"/>
                </a:lnTo>
                <a:lnTo>
                  <a:pt x="299202" y="51063"/>
                </a:lnTo>
                <a:lnTo>
                  <a:pt x="269395" y="25206"/>
                </a:lnTo>
                <a:lnTo>
                  <a:pt x="272558" y="21142"/>
                </a:lnTo>
                <a:lnTo>
                  <a:pt x="289898" y="21142"/>
                </a:lnTo>
                <a:lnTo>
                  <a:pt x="277346" y="14178"/>
                </a:lnTo>
                <a:lnTo>
                  <a:pt x="263563" y="10752"/>
                </a:lnTo>
                <a:close/>
              </a:path>
              <a:path w="360679" h="778509">
                <a:moveTo>
                  <a:pt x="199748" y="766978"/>
                </a:moveTo>
                <a:lnTo>
                  <a:pt x="181397" y="767241"/>
                </a:lnTo>
                <a:lnTo>
                  <a:pt x="151147" y="767279"/>
                </a:lnTo>
                <a:lnTo>
                  <a:pt x="215707" y="767279"/>
                </a:lnTo>
                <a:lnTo>
                  <a:pt x="208918" y="766984"/>
                </a:lnTo>
                <a:lnTo>
                  <a:pt x="199748" y="766978"/>
                </a:lnTo>
                <a:close/>
              </a:path>
              <a:path w="360679" h="778509">
                <a:moveTo>
                  <a:pt x="193257" y="0"/>
                </a:moveTo>
                <a:lnTo>
                  <a:pt x="167135" y="261"/>
                </a:lnTo>
                <a:lnTo>
                  <a:pt x="140922" y="2816"/>
                </a:lnTo>
                <a:lnTo>
                  <a:pt x="132239" y="4417"/>
                </a:lnTo>
                <a:lnTo>
                  <a:pt x="123606" y="6465"/>
                </a:lnTo>
                <a:lnTo>
                  <a:pt x="114972" y="8368"/>
                </a:lnTo>
                <a:lnTo>
                  <a:pt x="70986" y="22301"/>
                </a:lnTo>
                <a:lnTo>
                  <a:pt x="49038" y="53641"/>
                </a:lnTo>
                <a:lnTo>
                  <a:pt x="46205" y="64436"/>
                </a:lnTo>
                <a:lnTo>
                  <a:pt x="43627" y="69122"/>
                </a:lnTo>
                <a:lnTo>
                  <a:pt x="32718" y="96964"/>
                </a:lnTo>
                <a:lnTo>
                  <a:pt x="28841" y="125390"/>
                </a:lnTo>
                <a:lnTo>
                  <a:pt x="29979" y="154301"/>
                </a:lnTo>
                <a:lnTo>
                  <a:pt x="34115" y="183600"/>
                </a:lnTo>
                <a:lnTo>
                  <a:pt x="36258" y="199441"/>
                </a:lnTo>
                <a:lnTo>
                  <a:pt x="37676" y="215538"/>
                </a:lnTo>
                <a:lnTo>
                  <a:pt x="38796" y="231924"/>
                </a:lnTo>
                <a:lnTo>
                  <a:pt x="40046" y="248637"/>
                </a:lnTo>
                <a:lnTo>
                  <a:pt x="1800" y="268855"/>
                </a:lnTo>
                <a:lnTo>
                  <a:pt x="0" y="276240"/>
                </a:lnTo>
                <a:lnTo>
                  <a:pt x="1544" y="281665"/>
                </a:lnTo>
                <a:lnTo>
                  <a:pt x="6116" y="284702"/>
                </a:lnTo>
                <a:lnTo>
                  <a:pt x="13389" y="284946"/>
                </a:lnTo>
                <a:lnTo>
                  <a:pt x="20945" y="283803"/>
                </a:lnTo>
                <a:lnTo>
                  <a:pt x="28362" y="281619"/>
                </a:lnTo>
                <a:lnTo>
                  <a:pt x="37481" y="279523"/>
                </a:lnTo>
                <a:lnTo>
                  <a:pt x="48299" y="279523"/>
                </a:lnTo>
                <a:lnTo>
                  <a:pt x="48295" y="275243"/>
                </a:lnTo>
                <a:lnTo>
                  <a:pt x="10417" y="275243"/>
                </a:lnTo>
                <a:lnTo>
                  <a:pt x="14280" y="267648"/>
                </a:lnTo>
                <a:lnTo>
                  <a:pt x="19291" y="262612"/>
                </a:lnTo>
                <a:lnTo>
                  <a:pt x="25383" y="259868"/>
                </a:lnTo>
                <a:lnTo>
                  <a:pt x="32489" y="259153"/>
                </a:lnTo>
                <a:lnTo>
                  <a:pt x="48281" y="259153"/>
                </a:lnTo>
                <a:lnTo>
                  <a:pt x="48225" y="196973"/>
                </a:lnTo>
                <a:lnTo>
                  <a:pt x="47818" y="191144"/>
                </a:lnTo>
                <a:lnTo>
                  <a:pt x="45977" y="186166"/>
                </a:lnTo>
                <a:lnTo>
                  <a:pt x="40430" y="164882"/>
                </a:lnTo>
                <a:lnTo>
                  <a:pt x="38657" y="143414"/>
                </a:lnTo>
                <a:lnTo>
                  <a:pt x="39524" y="121847"/>
                </a:lnTo>
                <a:lnTo>
                  <a:pt x="41900" y="100263"/>
                </a:lnTo>
                <a:lnTo>
                  <a:pt x="62309" y="66836"/>
                </a:lnTo>
                <a:lnTo>
                  <a:pt x="71541" y="59978"/>
                </a:lnTo>
                <a:lnTo>
                  <a:pt x="77449" y="55330"/>
                </a:lnTo>
                <a:lnTo>
                  <a:pt x="61141" y="55330"/>
                </a:lnTo>
                <a:lnTo>
                  <a:pt x="65145" y="43838"/>
                </a:lnTo>
                <a:lnTo>
                  <a:pt x="72837" y="34380"/>
                </a:lnTo>
                <a:lnTo>
                  <a:pt x="83654" y="27596"/>
                </a:lnTo>
                <a:lnTo>
                  <a:pt x="97031" y="24126"/>
                </a:lnTo>
                <a:lnTo>
                  <a:pt x="112265" y="24126"/>
                </a:lnTo>
                <a:lnTo>
                  <a:pt x="126966" y="16708"/>
                </a:lnTo>
                <a:lnTo>
                  <a:pt x="143717" y="12460"/>
                </a:lnTo>
                <a:lnTo>
                  <a:pt x="161306" y="10880"/>
                </a:lnTo>
                <a:lnTo>
                  <a:pt x="263563" y="10752"/>
                </a:lnTo>
                <a:lnTo>
                  <a:pt x="260810" y="10067"/>
                </a:lnTo>
                <a:lnTo>
                  <a:pt x="258052" y="9712"/>
                </a:lnTo>
                <a:lnTo>
                  <a:pt x="250129" y="9712"/>
                </a:lnTo>
                <a:lnTo>
                  <a:pt x="245126" y="8251"/>
                </a:lnTo>
                <a:lnTo>
                  <a:pt x="219262" y="2505"/>
                </a:lnTo>
                <a:lnTo>
                  <a:pt x="193257" y="0"/>
                </a:lnTo>
                <a:close/>
              </a:path>
              <a:path w="360679" h="778509">
                <a:moveTo>
                  <a:pt x="360038" y="279752"/>
                </a:moveTo>
                <a:lnTo>
                  <a:pt x="325440" y="279752"/>
                </a:lnTo>
                <a:lnTo>
                  <a:pt x="332616" y="281479"/>
                </a:lnTo>
                <a:lnTo>
                  <a:pt x="338102" y="283740"/>
                </a:lnTo>
                <a:lnTo>
                  <a:pt x="349164" y="284019"/>
                </a:lnTo>
                <a:lnTo>
                  <a:pt x="354739" y="282038"/>
                </a:lnTo>
                <a:lnTo>
                  <a:pt x="360289" y="280997"/>
                </a:lnTo>
                <a:lnTo>
                  <a:pt x="360038" y="279752"/>
                </a:lnTo>
                <a:close/>
              </a:path>
              <a:path w="360679" h="778509">
                <a:moveTo>
                  <a:pt x="352697" y="259987"/>
                </a:moveTo>
                <a:lnTo>
                  <a:pt x="333908" y="259987"/>
                </a:lnTo>
                <a:lnTo>
                  <a:pt x="341125" y="262158"/>
                </a:lnTo>
                <a:lnTo>
                  <a:pt x="346379" y="267389"/>
                </a:lnTo>
                <a:lnTo>
                  <a:pt x="351082" y="276526"/>
                </a:lnTo>
                <a:lnTo>
                  <a:pt x="359386" y="276526"/>
                </a:lnTo>
                <a:lnTo>
                  <a:pt x="359127" y="275243"/>
                </a:lnTo>
                <a:lnTo>
                  <a:pt x="359150" y="273199"/>
                </a:lnTo>
                <a:lnTo>
                  <a:pt x="359781" y="265934"/>
                </a:lnTo>
                <a:lnTo>
                  <a:pt x="356059" y="262612"/>
                </a:lnTo>
                <a:lnTo>
                  <a:pt x="352697" y="259987"/>
                </a:lnTo>
                <a:close/>
              </a:path>
              <a:path w="360679" h="778509">
                <a:moveTo>
                  <a:pt x="48281" y="259153"/>
                </a:moveTo>
                <a:lnTo>
                  <a:pt x="32489" y="259153"/>
                </a:lnTo>
                <a:lnTo>
                  <a:pt x="34420" y="259216"/>
                </a:lnTo>
                <a:lnTo>
                  <a:pt x="37531" y="261959"/>
                </a:lnTo>
                <a:lnTo>
                  <a:pt x="38001" y="265528"/>
                </a:lnTo>
                <a:lnTo>
                  <a:pt x="35474" y="268855"/>
                </a:lnTo>
                <a:lnTo>
                  <a:pt x="26355" y="271738"/>
                </a:lnTo>
                <a:lnTo>
                  <a:pt x="18900" y="273199"/>
                </a:lnTo>
                <a:lnTo>
                  <a:pt x="10417" y="275243"/>
                </a:lnTo>
                <a:lnTo>
                  <a:pt x="48295" y="275243"/>
                </a:lnTo>
                <a:lnTo>
                  <a:pt x="48281" y="259153"/>
                </a:lnTo>
                <a:close/>
              </a:path>
              <a:path w="360679" h="778509">
                <a:moveTo>
                  <a:pt x="112265" y="24126"/>
                </a:moveTo>
                <a:lnTo>
                  <a:pt x="97031" y="24126"/>
                </a:lnTo>
                <a:lnTo>
                  <a:pt x="61141" y="55330"/>
                </a:lnTo>
                <a:lnTo>
                  <a:pt x="77449" y="55330"/>
                </a:lnTo>
                <a:lnTo>
                  <a:pt x="80621" y="52835"/>
                </a:lnTo>
                <a:lnTo>
                  <a:pt x="89289" y="45234"/>
                </a:lnTo>
                <a:lnTo>
                  <a:pt x="97285" y="37004"/>
                </a:lnTo>
                <a:lnTo>
                  <a:pt x="111380" y="24573"/>
                </a:lnTo>
                <a:lnTo>
                  <a:pt x="112265" y="24126"/>
                </a:lnTo>
                <a:close/>
              </a:path>
              <a:path w="360679" h="778509">
                <a:moveTo>
                  <a:pt x="289898" y="21142"/>
                </a:moveTo>
                <a:lnTo>
                  <a:pt x="272558" y="21142"/>
                </a:lnTo>
                <a:lnTo>
                  <a:pt x="302364" y="46986"/>
                </a:lnTo>
                <a:lnTo>
                  <a:pt x="299202" y="51063"/>
                </a:lnTo>
                <a:lnTo>
                  <a:pt x="312848" y="51063"/>
                </a:lnTo>
                <a:lnTo>
                  <a:pt x="311762" y="48574"/>
                </a:lnTo>
                <a:lnTo>
                  <a:pt x="302864" y="33426"/>
                </a:lnTo>
                <a:lnTo>
                  <a:pt x="291377" y="21963"/>
                </a:lnTo>
                <a:lnTo>
                  <a:pt x="289898" y="21142"/>
                </a:lnTo>
                <a:close/>
              </a:path>
              <a:path w="360679" h="778509">
                <a:moveTo>
                  <a:pt x="255590" y="9394"/>
                </a:moveTo>
                <a:lnTo>
                  <a:pt x="250129" y="9712"/>
                </a:lnTo>
                <a:lnTo>
                  <a:pt x="258052" y="9712"/>
                </a:lnTo>
                <a:lnTo>
                  <a:pt x="255590" y="9394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82184" y="6032093"/>
            <a:ext cx="258445" cy="523875"/>
          </a:xfrm>
          <a:custGeom>
            <a:avLst/>
            <a:gdLst/>
            <a:ahLst/>
            <a:cxnLst/>
            <a:rect l="l" t="t" r="r" b="b"/>
            <a:pathLst>
              <a:path w="258445" h="523875">
                <a:moveTo>
                  <a:pt x="109449" y="0"/>
                </a:moveTo>
                <a:lnTo>
                  <a:pt x="62561" y="8874"/>
                </a:lnTo>
                <a:lnTo>
                  <a:pt x="15468" y="27469"/>
                </a:lnTo>
                <a:lnTo>
                  <a:pt x="0" y="54901"/>
                </a:lnTo>
                <a:lnTo>
                  <a:pt x="2918" y="108850"/>
                </a:lnTo>
                <a:lnTo>
                  <a:pt x="11271" y="270723"/>
                </a:lnTo>
                <a:lnTo>
                  <a:pt x="14148" y="324674"/>
                </a:lnTo>
                <a:lnTo>
                  <a:pt x="17183" y="378612"/>
                </a:lnTo>
                <a:lnTo>
                  <a:pt x="22088" y="434327"/>
                </a:lnTo>
                <a:lnTo>
                  <a:pt x="29070" y="493775"/>
                </a:lnTo>
                <a:lnTo>
                  <a:pt x="82941" y="517864"/>
                </a:lnTo>
                <a:lnTo>
                  <a:pt x="129020" y="523324"/>
                </a:lnTo>
                <a:lnTo>
                  <a:pt x="175121" y="517864"/>
                </a:lnTo>
                <a:lnTo>
                  <a:pt x="189371" y="512798"/>
                </a:lnTo>
                <a:lnTo>
                  <a:pt x="123602" y="512798"/>
                </a:lnTo>
                <a:lnTo>
                  <a:pt x="85879" y="507979"/>
                </a:lnTo>
                <a:lnTo>
                  <a:pt x="48310" y="495731"/>
                </a:lnTo>
                <a:lnTo>
                  <a:pt x="40843" y="492569"/>
                </a:lnTo>
                <a:lnTo>
                  <a:pt x="37972" y="488683"/>
                </a:lnTo>
                <a:lnTo>
                  <a:pt x="38887" y="479666"/>
                </a:lnTo>
                <a:lnTo>
                  <a:pt x="40849" y="458337"/>
                </a:lnTo>
                <a:lnTo>
                  <a:pt x="42989" y="431114"/>
                </a:lnTo>
                <a:lnTo>
                  <a:pt x="29781" y="431114"/>
                </a:lnTo>
                <a:lnTo>
                  <a:pt x="9880" y="97967"/>
                </a:lnTo>
                <a:lnTo>
                  <a:pt x="24234" y="97967"/>
                </a:lnTo>
                <a:lnTo>
                  <a:pt x="17843" y="71589"/>
                </a:lnTo>
                <a:lnTo>
                  <a:pt x="16802" y="66154"/>
                </a:lnTo>
                <a:lnTo>
                  <a:pt x="15430" y="60794"/>
                </a:lnTo>
                <a:lnTo>
                  <a:pt x="12832" y="49581"/>
                </a:lnTo>
                <a:lnTo>
                  <a:pt x="13144" y="42916"/>
                </a:lnTo>
                <a:lnTo>
                  <a:pt x="17523" y="38341"/>
                </a:lnTo>
                <a:lnTo>
                  <a:pt x="27127" y="33400"/>
                </a:lnTo>
                <a:lnTo>
                  <a:pt x="80071" y="14887"/>
                </a:lnTo>
                <a:lnTo>
                  <a:pt x="132848" y="9318"/>
                </a:lnTo>
                <a:lnTo>
                  <a:pt x="194466" y="9318"/>
                </a:lnTo>
                <a:lnTo>
                  <a:pt x="156167" y="784"/>
                </a:lnTo>
                <a:lnTo>
                  <a:pt x="109449" y="0"/>
                </a:lnTo>
                <a:close/>
              </a:path>
              <a:path w="258445" h="523875">
                <a:moveTo>
                  <a:pt x="221919" y="386892"/>
                </a:moveTo>
                <a:lnTo>
                  <a:pt x="210883" y="386892"/>
                </a:lnTo>
                <a:lnTo>
                  <a:pt x="217182" y="460984"/>
                </a:lnTo>
                <a:lnTo>
                  <a:pt x="217220" y="465277"/>
                </a:lnTo>
                <a:lnTo>
                  <a:pt x="217665" y="469506"/>
                </a:lnTo>
                <a:lnTo>
                  <a:pt x="218697" y="482358"/>
                </a:lnTo>
                <a:lnTo>
                  <a:pt x="217181" y="489856"/>
                </a:lnTo>
                <a:lnTo>
                  <a:pt x="211366" y="494703"/>
                </a:lnTo>
                <a:lnTo>
                  <a:pt x="199504" y="499605"/>
                </a:lnTo>
                <a:lnTo>
                  <a:pt x="161478" y="510053"/>
                </a:lnTo>
                <a:lnTo>
                  <a:pt x="123602" y="512798"/>
                </a:lnTo>
                <a:lnTo>
                  <a:pt x="189371" y="512798"/>
                </a:lnTo>
                <a:lnTo>
                  <a:pt x="228866" y="493877"/>
                </a:lnTo>
                <a:lnTo>
                  <a:pt x="234811" y="448832"/>
                </a:lnTo>
                <a:lnTo>
                  <a:pt x="236420" y="434327"/>
                </a:lnTo>
                <a:lnTo>
                  <a:pt x="228091" y="434327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57923" y="97421"/>
                </a:moveTo>
                <a:lnTo>
                  <a:pt x="248259" y="97421"/>
                </a:lnTo>
                <a:lnTo>
                  <a:pt x="228091" y="434327"/>
                </a:lnTo>
                <a:lnTo>
                  <a:pt x="236420" y="434327"/>
                </a:lnTo>
                <a:lnTo>
                  <a:pt x="242472" y="355469"/>
                </a:lnTo>
                <a:lnTo>
                  <a:pt x="245987" y="302823"/>
                </a:lnTo>
                <a:lnTo>
                  <a:pt x="256235" y="144843"/>
                </a:lnTo>
                <a:lnTo>
                  <a:pt x="257987" y="144741"/>
                </a:lnTo>
                <a:lnTo>
                  <a:pt x="257923" y="97421"/>
                </a:lnTo>
                <a:close/>
              </a:path>
              <a:path w="258445" h="523875">
                <a:moveTo>
                  <a:pt x="24234" y="97967"/>
                </a:moveTo>
                <a:lnTo>
                  <a:pt x="9880" y="97967"/>
                </a:lnTo>
                <a:lnTo>
                  <a:pt x="24714" y="144843"/>
                </a:lnTo>
                <a:lnTo>
                  <a:pt x="34605" y="191882"/>
                </a:lnTo>
                <a:lnTo>
                  <a:pt x="40154" y="239294"/>
                </a:lnTo>
                <a:lnTo>
                  <a:pt x="41782" y="283837"/>
                </a:lnTo>
                <a:lnTo>
                  <a:pt x="41843" y="288632"/>
                </a:lnTo>
                <a:lnTo>
                  <a:pt x="40380" y="334843"/>
                </a:lnTo>
                <a:lnTo>
                  <a:pt x="36158" y="382906"/>
                </a:lnTo>
                <a:lnTo>
                  <a:pt x="29781" y="431114"/>
                </a:lnTo>
                <a:lnTo>
                  <a:pt x="42989" y="431114"/>
                </a:lnTo>
                <a:lnTo>
                  <a:pt x="44148" y="415609"/>
                </a:lnTo>
                <a:lnTo>
                  <a:pt x="45999" y="391820"/>
                </a:lnTo>
                <a:lnTo>
                  <a:pt x="47040" y="389470"/>
                </a:lnTo>
                <a:lnTo>
                  <a:pt x="47777" y="386816"/>
                </a:lnTo>
                <a:lnTo>
                  <a:pt x="221909" y="386816"/>
                </a:lnTo>
                <a:lnTo>
                  <a:pt x="221753" y="385618"/>
                </a:lnTo>
                <a:lnTo>
                  <a:pt x="221461" y="382282"/>
                </a:lnTo>
                <a:lnTo>
                  <a:pt x="129111" y="382282"/>
                </a:lnTo>
                <a:lnTo>
                  <a:pt x="88838" y="380695"/>
                </a:lnTo>
                <a:lnTo>
                  <a:pt x="48501" y="375945"/>
                </a:lnTo>
                <a:lnTo>
                  <a:pt x="49850" y="349470"/>
                </a:lnTo>
                <a:lnTo>
                  <a:pt x="50540" y="336627"/>
                </a:lnTo>
                <a:lnTo>
                  <a:pt x="51333" y="323900"/>
                </a:lnTo>
                <a:lnTo>
                  <a:pt x="52807" y="283837"/>
                </a:lnTo>
                <a:lnTo>
                  <a:pt x="51560" y="243997"/>
                </a:lnTo>
                <a:lnTo>
                  <a:pt x="47320" y="204401"/>
                </a:lnTo>
                <a:lnTo>
                  <a:pt x="39814" y="165074"/>
                </a:lnTo>
                <a:lnTo>
                  <a:pt x="38519" y="159524"/>
                </a:lnTo>
                <a:lnTo>
                  <a:pt x="37655" y="155117"/>
                </a:lnTo>
                <a:lnTo>
                  <a:pt x="44373" y="153174"/>
                </a:lnTo>
                <a:lnTo>
                  <a:pt x="79633" y="145440"/>
                </a:lnTo>
                <a:lnTo>
                  <a:pt x="35737" y="145440"/>
                </a:lnTo>
                <a:lnTo>
                  <a:pt x="24234" y="97967"/>
                </a:lnTo>
                <a:close/>
              </a:path>
              <a:path w="258445" h="523875">
                <a:moveTo>
                  <a:pt x="221909" y="386816"/>
                </a:moveTo>
                <a:lnTo>
                  <a:pt x="47777" y="386816"/>
                </a:lnTo>
                <a:lnTo>
                  <a:pt x="88380" y="390919"/>
                </a:lnTo>
                <a:lnTo>
                  <a:pt x="128992" y="392240"/>
                </a:lnTo>
                <a:lnTo>
                  <a:pt x="169773" y="390868"/>
                </a:lnTo>
                <a:lnTo>
                  <a:pt x="210883" y="386892"/>
                </a:lnTo>
                <a:lnTo>
                  <a:pt x="221919" y="386892"/>
                </a:lnTo>
                <a:close/>
              </a:path>
              <a:path w="258445" h="523875">
                <a:moveTo>
                  <a:pt x="203079" y="140525"/>
                </a:moveTo>
                <a:lnTo>
                  <a:pt x="131011" y="140525"/>
                </a:lnTo>
                <a:lnTo>
                  <a:pt x="174227" y="144177"/>
                </a:lnTo>
                <a:lnTo>
                  <a:pt x="217373" y="155041"/>
                </a:lnTo>
                <a:lnTo>
                  <a:pt x="218046" y="155270"/>
                </a:lnTo>
                <a:lnTo>
                  <a:pt x="218516" y="156133"/>
                </a:lnTo>
                <a:lnTo>
                  <a:pt x="219786" y="157416"/>
                </a:lnTo>
                <a:lnTo>
                  <a:pt x="209533" y="211257"/>
                </a:lnTo>
                <a:lnTo>
                  <a:pt x="205366" y="265669"/>
                </a:lnTo>
                <a:lnTo>
                  <a:pt x="206050" y="320602"/>
                </a:lnTo>
                <a:lnTo>
                  <a:pt x="210350" y="376008"/>
                </a:lnTo>
                <a:lnTo>
                  <a:pt x="169541" y="380717"/>
                </a:lnTo>
                <a:lnTo>
                  <a:pt x="129111" y="382282"/>
                </a:lnTo>
                <a:lnTo>
                  <a:pt x="221461" y="382282"/>
                </a:lnTo>
                <a:lnTo>
                  <a:pt x="217501" y="337040"/>
                </a:lnTo>
                <a:lnTo>
                  <a:pt x="215927" y="288632"/>
                </a:lnTo>
                <a:lnTo>
                  <a:pt x="217624" y="240429"/>
                </a:lnTo>
                <a:lnTo>
                  <a:pt x="223184" y="192468"/>
                </a:lnTo>
                <a:lnTo>
                  <a:pt x="233079" y="145351"/>
                </a:lnTo>
                <a:lnTo>
                  <a:pt x="222605" y="145351"/>
                </a:lnTo>
                <a:lnTo>
                  <a:pt x="203079" y="140525"/>
                </a:lnTo>
                <a:close/>
              </a:path>
              <a:path w="258445" h="523875">
                <a:moveTo>
                  <a:pt x="129319" y="129917"/>
                </a:moveTo>
                <a:lnTo>
                  <a:pt x="82654" y="133764"/>
                </a:lnTo>
                <a:lnTo>
                  <a:pt x="35737" y="145440"/>
                </a:lnTo>
                <a:lnTo>
                  <a:pt x="79633" y="145440"/>
                </a:lnTo>
                <a:lnTo>
                  <a:pt x="87726" y="143665"/>
                </a:lnTo>
                <a:lnTo>
                  <a:pt x="131011" y="140525"/>
                </a:lnTo>
                <a:lnTo>
                  <a:pt x="203079" y="140525"/>
                </a:lnTo>
                <a:lnTo>
                  <a:pt x="175910" y="133810"/>
                </a:lnTo>
                <a:lnTo>
                  <a:pt x="129319" y="129917"/>
                </a:lnTo>
                <a:close/>
              </a:path>
              <a:path w="258445" h="523875">
                <a:moveTo>
                  <a:pt x="194466" y="9318"/>
                </a:moveTo>
                <a:lnTo>
                  <a:pt x="132848" y="9318"/>
                </a:lnTo>
                <a:lnTo>
                  <a:pt x="185454" y="16641"/>
                </a:lnTo>
                <a:lnTo>
                  <a:pt x="237883" y="36804"/>
                </a:lnTo>
                <a:lnTo>
                  <a:pt x="244690" y="40258"/>
                </a:lnTo>
                <a:lnTo>
                  <a:pt x="247141" y="43611"/>
                </a:lnTo>
                <a:lnTo>
                  <a:pt x="244805" y="52476"/>
                </a:lnTo>
                <a:lnTo>
                  <a:pt x="239023" y="75276"/>
                </a:lnTo>
                <a:lnTo>
                  <a:pt x="233529" y="98299"/>
                </a:lnTo>
                <a:lnTo>
                  <a:pt x="222605" y="145351"/>
                </a:lnTo>
                <a:lnTo>
                  <a:pt x="233079" y="145351"/>
                </a:lnTo>
                <a:lnTo>
                  <a:pt x="233212" y="144741"/>
                </a:lnTo>
                <a:lnTo>
                  <a:pt x="248259" y="97421"/>
                </a:lnTo>
                <a:lnTo>
                  <a:pt x="257923" y="97421"/>
                </a:lnTo>
                <a:lnTo>
                  <a:pt x="258038" y="60794"/>
                </a:lnTo>
                <a:lnTo>
                  <a:pt x="258162" y="45607"/>
                </a:lnTo>
                <a:lnTo>
                  <a:pt x="258241" y="39484"/>
                </a:lnTo>
                <a:lnTo>
                  <a:pt x="255955" y="34658"/>
                </a:lnTo>
                <a:lnTo>
                  <a:pt x="249224" y="31076"/>
                </a:lnTo>
                <a:lnTo>
                  <a:pt x="202747" y="11164"/>
                </a:lnTo>
                <a:lnTo>
                  <a:pt x="194466" y="931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09805" y="5351508"/>
            <a:ext cx="96380" cy="843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836" y="4689005"/>
            <a:ext cx="300355" cy="707390"/>
          </a:xfrm>
          <a:custGeom>
            <a:avLst/>
            <a:gdLst/>
            <a:ahLst/>
            <a:cxnLst/>
            <a:rect l="l" t="t" r="r" b="b"/>
            <a:pathLst>
              <a:path w="300354" h="707389">
                <a:moveTo>
                  <a:pt x="0" y="707021"/>
                </a:moveTo>
                <a:lnTo>
                  <a:pt x="173266" y="707021"/>
                </a:lnTo>
                <a:lnTo>
                  <a:pt x="222585" y="696998"/>
                </a:lnTo>
                <a:lnTo>
                  <a:pt x="262970" y="669709"/>
                </a:lnTo>
                <a:lnTo>
                  <a:pt x="290257" y="629322"/>
                </a:lnTo>
                <a:lnTo>
                  <a:pt x="300278" y="580008"/>
                </a:lnTo>
                <a:lnTo>
                  <a:pt x="300278" y="0"/>
                </a:lnTo>
              </a:path>
            </a:pathLst>
          </a:custGeom>
          <a:ln w="127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90286" y="5378780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586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90286" y="5410530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586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58303" y="2965767"/>
            <a:ext cx="1018608" cy="7231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777784" y="5077536"/>
            <a:ext cx="81280" cy="92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07096" y="5031079"/>
            <a:ext cx="721360" cy="720090"/>
          </a:xfrm>
          <a:custGeom>
            <a:avLst/>
            <a:gdLst/>
            <a:ahLst/>
            <a:cxnLst/>
            <a:rect l="l" t="t" r="r" b="b"/>
            <a:pathLst>
              <a:path w="721359" h="720089">
                <a:moveTo>
                  <a:pt x="721017" y="696772"/>
                </a:moveTo>
                <a:lnTo>
                  <a:pt x="1003" y="696772"/>
                </a:lnTo>
                <a:lnTo>
                  <a:pt x="1003" y="720001"/>
                </a:lnTo>
                <a:lnTo>
                  <a:pt x="721017" y="720001"/>
                </a:lnTo>
                <a:lnTo>
                  <a:pt x="721017" y="696772"/>
                </a:lnTo>
                <a:close/>
              </a:path>
              <a:path w="721359" h="720089">
                <a:moveTo>
                  <a:pt x="175196" y="650328"/>
                </a:moveTo>
                <a:lnTo>
                  <a:pt x="35852" y="650328"/>
                </a:lnTo>
                <a:lnTo>
                  <a:pt x="35852" y="696772"/>
                </a:lnTo>
                <a:lnTo>
                  <a:pt x="59080" y="696772"/>
                </a:lnTo>
                <a:lnTo>
                  <a:pt x="59080" y="673544"/>
                </a:lnTo>
                <a:lnTo>
                  <a:pt x="175196" y="673544"/>
                </a:lnTo>
                <a:lnTo>
                  <a:pt x="175196" y="650328"/>
                </a:lnTo>
                <a:close/>
              </a:path>
              <a:path w="721359" h="720089">
                <a:moveTo>
                  <a:pt x="175196" y="673544"/>
                </a:moveTo>
                <a:lnTo>
                  <a:pt x="151980" y="673544"/>
                </a:lnTo>
                <a:lnTo>
                  <a:pt x="151980" y="696772"/>
                </a:lnTo>
                <a:lnTo>
                  <a:pt x="175196" y="696772"/>
                </a:lnTo>
                <a:lnTo>
                  <a:pt x="175196" y="673544"/>
                </a:lnTo>
                <a:close/>
              </a:path>
              <a:path w="721359" h="720089">
                <a:moveTo>
                  <a:pt x="419074" y="487743"/>
                </a:moveTo>
                <a:lnTo>
                  <a:pt x="373917" y="496883"/>
                </a:lnTo>
                <a:lnTo>
                  <a:pt x="337004" y="521795"/>
                </a:lnTo>
                <a:lnTo>
                  <a:pt x="312096" y="558713"/>
                </a:lnTo>
                <a:lnTo>
                  <a:pt x="302958" y="603872"/>
                </a:lnTo>
                <a:lnTo>
                  <a:pt x="306280" y="631437"/>
                </a:lnTo>
                <a:lnTo>
                  <a:pt x="315714" y="656623"/>
                </a:lnTo>
                <a:lnTo>
                  <a:pt x="330460" y="678658"/>
                </a:lnTo>
                <a:lnTo>
                  <a:pt x="349719" y="696772"/>
                </a:lnTo>
                <a:lnTo>
                  <a:pt x="419074" y="696772"/>
                </a:lnTo>
                <a:lnTo>
                  <a:pt x="382945" y="689459"/>
                </a:lnTo>
                <a:lnTo>
                  <a:pt x="353412" y="669529"/>
                </a:lnTo>
                <a:lnTo>
                  <a:pt x="333485" y="639996"/>
                </a:lnTo>
                <a:lnTo>
                  <a:pt x="326174" y="603872"/>
                </a:lnTo>
                <a:lnTo>
                  <a:pt x="333485" y="567743"/>
                </a:lnTo>
                <a:lnTo>
                  <a:pt x="353412" y="538210"/>
                </a:lnTo>
                <a:lnTo>
                  <a:pt x="382945" y="518283"/>
                </a:lnTo>
                <a:lnTo>
                  <a:pt x="419074" y="510971"/>
                </a:lnTo>
                <a:lnTo>
                  <a:pt x="485115" y="510971"/>
                </a:lnTo>
                <a:lnTo>
                  <a:pt x="464235" y="496883"/>
                </a:lnTo>
                <a:lnTo>
                  <a:pt x="419074" y="487743"/>
                </a:lnTo>
                <a:close/>
              </a:path>
              <a:path w="721359" h="720089">
                <a:moveTo>
                  <a:pt x="485115" y="510971"/>
                </a:moveTo>
                <a:lnTo>
                  <a:pt x="419074" y="510971"/>
                </a:lnTo>
                <a:lnTo>
                  <a:pt x="455205" y="518283"/>
                </a:lnTo>
                <a:lnTo>
                  <a:pt x="484743" y="538210"/>
                </a:lnTo>
                <a:lnTo>
                  <a:pt x="504674" y="567743"/>
                </a:lnTo>
                <a:lnTo>
                  <a:pt x="511987" y="603872"/>
                </a:lnTo>
                <a:lnTo>
                  <a:pt x="504674" y="639996"/>
                </a:lnTo>
                <a:lnTo>
                  <a:pt x="484743" y="669529"/>
                </a:lnTo>
                <a:lnTo>
                  <a:pt x="455205" y="689459"/>
                </a:lnTo>
                <a:lnTo>
                  <a:pt x="419074" y="696772"/>
                </a:lnTo>
                <a:lnTo>
                  <a:pt x="488454" y="696772"/>
                </a:lnTo>
                <a:lnTo>
                  <a:pt x="507703" y="678658"/>
                </a:lnTo>
                <a:lnTo>
                  <a:pt x="522451" y="656623"/>
                </a:lnTo>
                <a:lnTo>
                  <a:pt x="531890" y="631437"/>
                </a:lnTo>
                <a:lnTo>
                  <a:pt x="535216" y="603872"/>
                </a:lnTo>
                <a:lnTo>
                  <a:pt x="526073" y="558713"/>
                </a:lnTo>
                <a:lnTo>
                  <a:pt x="501157" y="521795"/>
                </a:lnTo>
                <a:lnTo>
                  <a:pt x="485115" y="510971"/>
                </a:lnTo>
                <a:close/>
              </a:path>
              <a:path w="721359" h="720089">
                <a:moveTo>
                  <a:pt x="140360" y="394843"/>
                </a:moveTo>
                <a:lnTo>
                  <a:pt x="70688" y="394843"/>
                </a:lnTo>
                <a:lnTo>
                  <a:pt x="70688" y="650328"/>
                </a:lnTo>
                <a:lnTo>
                  <a:pt x="93903" y="650328"/>
                </a:lnTo>
                <a:lnTo>
                  <a:pt x="93903" y="418071"/>
                </a:lnTo>
                <a:lnTo>
                  <a:pt x="140360" y="418071"/>
                </a:lnTo>
                <a:lnTo>
                  <a:pt x="140360" y="394843"/>
                </a:lnTo>
                <a:close/>
              </a:path>
              <a:path w="721359" h="720089">
                <a:moveTo>
                  <a:pt x="140360" y="418071"/>
                </a:moveTo>
                <a:lnTo>
                  <a:pt x="117132" y="418071"/>
                </a:lnTo>
                <a:lnTo>
                  <a:pt x="117132" y="650328"/>
                </a:lnTo>
                <a:lnTo>
                  <a:pt x="140360" y="650328"/>
                </a:lnTo>
                <a:lnTo>
                  <a:pt x="140360" y="418071"/>
                </a:lnTo>
                <a:close/>
              </a:path>
              <a:path w="721359" h="720089">
                <a:moveTo>
                  <a:pt x="117132" y="185813"/>
                </a:moveTo>
                <a:lnTo>
                  <a:pt x="93903" y="185813"/>
                </a:lnTo>
                <a:lnTo>
                  <a:pt x="93903" y="394843"/>
                </a:lnTo>
                <a:lnTo>
                  <a:pt x="117132" y="394843"/>
                </a:lnTo>
                <a:lnTo>
                  <a:pt x="117132" y="185813"/>
                </a:lnTo>
                <a:close/>
              </a:path>
              <a:path w="721359" h="720089">
                <a:moveTo>
                  <a:pt x="171246" y="0"/>
                </a:moveTo>
                <a:lnTo>
                  <a:pt x="39814" y="0"/>
                </a:lnTo>
                <a:lnTo>
                  <a:pt x="0" y="92900"/>
                </a:lnTo>
                <a:lnTo>
                  <a:pt x="39814" y="185813"/>
                </a:lnTo>
                <a:lnTo>
                  <a:pt x="171246" y="185813"/>
                </a:lnTo>
                <a:lnTo>
                  <a:pt x="181203" y="162585"/>
                </a:lnTo>
                <a:lnTo>
                  <a:pt x="55105" y="162585"/>
                </a:lnTo>
                <a:lnTo>
                  <a:pt x="25260" y="92900"/>
                </a:lnTo>
                <a:lnTo>
                  <a:pt x="55105" y="23228"/>
                </a:lnTo>
                <a:lnTo>
                  <a:pt x="181204" y="23228"/>
                </a:lnTo>
                <a:lnTo>
                  <a:pt x="171246" y="0"/>
                </a:lnTo>
                <a:close/>
              </a:path>
              <a:path w="721359" h="720089">
                <a:moveTo>
                  <a:pt x="181204" y="23228"/>
                </a:moveTo>
                <a:lnTo>
                  <a:pt x="155943" y="23228"/>
                </a:lnTo>
                <a:lnTo>
                  <a:pt x="185788" y="92900"/>
                </a:lnTo>
                <a:lnTo>
                  <a:pt x="155943" y="162585"/>
                </a:lnTo>
                <a:lnTo>
                  <a:pt x="181203" y="162585"/>
                </a:lnTo>
                <a:lnTo>
                  <a:pt x="211074" y="92900"/>
                </a:lnTo>
                <a:lnTo>
                  <a:pt x="181204" y="2322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82305" y="5123980"/>
            <a:ext cx="546100" cy="511175"/>
          </a:xfrm>
          <a:custGeom>
            <a:avLst/>
            <a:gdLst/>
            <a:ahLst/>
            <a:cxnLst/>
            <a:rect l="l" t="t" r="r" b="b"/>
            <a:pathLst>
              <a:path w="546100" h="511175">
                <a:moveTo>
                  <a:pt x="545807" y="0"/>
                </a:moveTo>
                <a:lnTo>
                  <a:pt x="466458" y="0"/>
                </a:lnTo>
                <a:lnTo>
                  <a:pt x="432344" y="5723"/>
                </a:lnTo>
                <a:lnTo>
                  <a:pt x="402650" y="21755"/>
                </a:lnTo>
                <a:lnTo>
                  <a:pt x="379590" y="46387"/>
                </a:lnTo>
                <a:lnTo>
                  <a:pt x="365379" y="77914"/>
                </a:lnTo>
                <a:lnTo>
                  <a:pt x="327812" y="220637"/>
                </a:lnTo>
                <a:lnTo>
                  <a:pt x="267106" y="220637"/>
                </a:lnTo>
                <a:lnTo>
                  <a:pt x="221067" y="225522"/>
                </a:lnTo>
                <a:lnTo>
                  <a:pt x="177724" y="239663"/>
                </a:lnTo>
                <a:lnTo>
                  <a:pt x="138373" y="262287"/>
                </a:lnTo>
                <a:lnTo>
                  <a:pt x="104311" y="292621"/>
                </a:lnTo>
                <a:lnTo>
                  <a:pt x="76835" y="329895"/>
                </a:lnTo>
                <a:lnTo>
                  <a:pt x="46456" y="340017"/>
                </a:lnTo>
                <a:lnTo>
                  <a:pt x="46456" y="418071"/>
                </a:lnTo>
                <a:lnTo>
                  <a:pt x="0" y="418071"/>
                </a:lnTo>
                <a:lnTo>
                  <a:pt x="0" y="510971"/>
                </a:lnTo>
                <a:lnTo>
                  <a:pt x="104521" y="510971"/>
                </a:lnTo>
                <a:lnTo>
                  <a:pt x="104521" y="487743"/>
                </a:lnTo>
                <a:lnTo>
                  <a:pt x="23228" y="487743"/>
                </a:lnTo>
                <a:lnTo>
                  <a:pt x="23228" y="441286"/>
                </a:lnTo>
                <a:lnTo>
                  <a:pt x="69672" y="441286"/>
                </a:lnTo>
                <a:lnTo>
                  <a:pt x="69672" y="356755"/>
                </a:lnTo>
                <a:lnTo>
                  <a:pt x="101473" y="346163"/>
                </a:lnTo>
                <a:lnTo>
                  <a:pt x="133123" y="337000"/>
                </a:lnTo>
                <a:lnTo>
                  <a:pt x="165307" y="330438"/>
                </a:lnTo>
                <a:lnTo>
                  <a:pt x="197918" y="326490"/>
                </a:lnTo>
                <a:lnTo>
                  <a:pt x="230847" y="325170"/>
                </a:lnTo>
                <a:lnTo>
                  <a:pt x="328961" y="325170"/>
                </a:lnTo>
                <a:lnTo>
                  <a:pt x="321754" y="320651"/>
                </a:lnTo>
                <a:lnTo>
                  <a:pt x="315275" y="318389"/>
                </a:lnTo>
                <a:lnTo>
                  <a:pt x="112712" y="318389"/>
                </a:lnTo>
                <a:lnTo>
                  <a:pt x="143991" y="287088"/>
                </a:lnTo>
                <a:lnTo>
                  <a:pt x="181127" y="263659"/>
                </a:lnTo>
                <a:lnTo>
                  <a:pt x="222654" y="248967"/>
                </a:lnTo>
                <a:lnTo>
                  <a:pt x="267106" y="243878"/>
                </a:lnTo>
                <a:lnTo>
                  <a:pt x="345732" y="243878"/>
                </a:lnTo>
                <a:lnTo>
                  <a:pt x="387845" y="83832"/>
                </a:lnTo>
                <a:lnTo>
                  <a:pt x="398899" y="59307"/>
                </a:lnTo>
                <a:lnTo>
                  <a:pt x="416836" y="40147"/>
                </a:lnTo>
                <a:lnTo>
                  <a:pt x="439930" y="27679"/>
                </a:lnTo>
                <a:lnTo>
                  <a:pt x="466458" y="23228"/>
                </a:lnTo>
                <a:lnTo>
                  <a:pt x="545807" y="23228"/>
                </a:lnTo>
                <a:lnTo>
                  <a:pt x="545807" y="0"/>
                </a:lnTo>
                <a:close/>
              </a:path>
              <a:path w="546100" h="511175">
                <a:moveTo>
                  <a:pt x="545807" y="487743"/>
                </a:moveTo>
                <a:lnTo>
                  <a:pt x="383209" y="487743"/>
                </a:lnTo>
                <a:lnTo>
                  <a:pt x="383209" y="510971"/>
                </a:lnTo>
                <a:lnTo>
                  <a:pt x="545807" y="510971"/>
                </a:lnTo>
                <a:lnTo>
                  <a:pt x="545807" y="487743"/>
                </a:lnTo>
                <a:close/>
              </a:path>
              <a:path w="546100" h="511175">
                <a:moveTo>
                  <a:pt x="69672" y="441286"/>
                </a:moveTo>
                <a:lnTo>
                  <a:pt x="46443" y="441286"/>
                </a:lnTo>
                <a:lnTo>
                  <a:pt x="46443" y="487743"/>
                </a:lnTo>
                <a:lnTo>
                  <a:pt x="69672" y="487743"/>
                </a:lnTo>
                <a:lnTo>
                  <a:pt x="69672" y="441286"/>
                </a:lnTo>
                <a:close/>
              </a:path>
              <a:path w="546100" h="511175">
                <a:moveTo>
                  <a:pt x="328961" y="325170"/>
                </a:moveTo>
                <a:lnTo>
                  <a:pt x="239191" y="325170"/>
                </a:lnTo>
                <a:lnTo>
                  <a:pt x="276672" y="329369"/>
                </a:lnTo>
                <a:lnTo>
                  <a:pt x="311697" y="341598"/>
                </a:lnTo>
                <a:lnTo>
                  <a:pt x="369811" y="387934"/>
                </a:lnTo>
                <a:lnTo>
                  <a:pt x="396130" y="434886"/>
                </a:lnTo>
                <a:lnTo>
                  <a:pt x="406247" y="487743"/>
                </a:lnTo>
                <a:lnTo>
                  <a:pt x="429628" y="487743"/>
                </a:lnTo>
                <a:lnTo>
                  <a:pt x="418115" y="427201"/>
                </a:lnTo>
                <a:lnTo>
                  <a:pt x="387934" y="373430"/>
                </a:lnTo>
                <a:lnTo>
                  <a:pt x="357545" y="343095"/>
                </a:lnTo>
                <a:lnTo>
                  <a:pt x="328961" y="325170"/>
                </a:lnTo>
                <a:close/>
              </a:path>
              <a:path w="546100" h="511175">
                <a:moveTo>
                  <a:pt x="239191" y="301942"/>
                </a:moveTo>
                <a:lnTo>
                  <a:pt x="230860" y="301942"/>
                </a:lnTo>
                <a:lnTo>
                  <a:pt x="200900" y="302978"/>
                </a:lnTo>
                <a:lnTo>
                  <a:pt x="171172" y="306074"/>
                </a:lnTo>
                <a:lnTo>
                  <a:pt x="141751" y="311216"/>
                </a:lnTo>
                <a:lnTo>
                  <a:pt x="112712" y="318389"/>
                </a:lnTo>
                <a:lnTo>
                  <a:pt x="315275" y="318389"/>
                </a:lnTo>
                <a:lnTo>
                  <a:pt x="281867" y="306724"/>
                </a:lnTo>
                <a:lnTo>
                  <a:pt x="239191" y="301942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68106" y="5576900"/>
            <a:ext cx="116141" cy="1161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260932" y="5182044"/>
            <a:ext cx="167193" cy="1974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764104" y="3124162"/>
            <a:ext cx="3180715" cy="27494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10" dirty="0">
                <a:cs typeface="Calibri"/>
              </a:rPr>
              <a:t>for new parking lots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3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400" b="1" spc="10" dirty="0">
                <a:latin typeface="Calibri"/>
                <a:cs typeface="Calibri"/>
              </a:rPr>
              <a:t>for renovated</a:t>
            </a:r>
            <a:r>
              <a:rPr sz="2400" b="1" spc="55" dirty="0">
                <a:latin typeface="Calibri"/>
                <a:cs typeface="Calibri"/>
              </a:rPr>
              <a:t> </a:t>
            </a:r>
            <a:r>
              <a:rPr lang="en-US" sz="2400" b="1" spc="10" dirty="0">
                <a:cs typeface="Calibri"/>
              </a:rPr>
              <a:t>parking lots </a:t>
            </a:r>
          </a:p>
          <a:p>
            <a:pPr marL="12700" marR="5080">
              <a:lnSpc>
                <a:spcPct val="100000"/>
              </a:lnSpc>
            </a:pPr>
            <a:endParaRPr lang="en-US" sz="2400" b="1" spc="10" dirty="0">
              <a:latin typeface="Calibri"/>
              <a:cs typeface="Calibri"/>
            </a:endParaRPr>
          </a:p>
          <a:p>
            <a:pPr marL="12700" marR="5080"/>
            <a:r>
              <a:rPr lang="en-US" sz="2400" b="1" spc="10" dirty="0">
                <a:latin typeface="Calibri"/>
                <a:cs typeface="Calibri"/>
              </a:rPr>
              <a:t>for municipal </a:t>
            </a:r>
            <a:r>
              <a:rPr lang="en-US" sz="2400" b="1" spc="10" dirty="0">
                <a:cs typeface="Calibri"/>
              </a:rPr>
              <a:t>parking lots </a:t>
            </a:r>
          </a:p>
        </p:txBody>
      </p:sp>
      <p:sp>
        <p:nvSpPr>
          <p:cNvPr id="37" name="object 37"/>
          <p:cNvSpPr/>
          <p:nvPr/>
        </p:nvSpPr>
        <p:spPr>
          <a:xfrm>
            <a:off x="7606185" y="4000334"/>
            <a:ext cx="922994" cy="7188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6234" y="933805"/>
            <a:ext cx="8440420" cy="1443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3100" spc="-65" dirty="0">
                <a:solidFill>
                  <a:srgbClr val="000000"/>
                </a:solidFill>
                <a:latin typeface="Century Gothic"/>
                <a:cs typeface="Century Gothic"/>
              </a:rPr>
              <a:t>STEP</a:t>
            </a:r>
            <a:r>
              <a:rPr sz="3100" spc="-6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sz="3100" spc="-40" dirty="0">
                <a:solidFill>
                  <a:srgbClr val="000000"/>
                </a:solidFill>
                <a:latin typeface="Century Gothic"/>
                <a:cs typeface="Century Gothic"/>
              </a:rPr>
              <a:t>2: </a:t>
            </a:r>
            <a:r>
              <a:rPr lang="en-US" sz="3100" spc="-40" dirty="0">
                <a:solidFill>
                  <a:srgbClr val="000000"/>
                </a:solidFill>
                <a:latin typeface="Century Gothic"/>
                <a:cs typeface="Century Gothic"/>
              </a:rPr>
              <a:t>FREE ACCESS OF ELECTRICITY SUPPLIERS </a:t>
            </a:r>
            <a:r>
              <a:rPr lang="en-US" sz="3100" spc="55" dirty="0">
                <a:solidFill>
                  <a:srgbClr val="000000"/>
                </a:solidFill>
                <a:latin typeface="Century Gothic"/>
                <a:cs typeface="Century Gothic"/>
              </a:rPr>
              <a:t>TO ELECTRIC CHARGING STATIONS</a:t>
            </a:r>
            <a:endParaRPr sz="31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30794" y="1306182"/>
            <a:ext cx="720090" cy="718820"/>
          </a:xfrm>
          <a:custGeom>
            <a:avLst/>
            <a:gdLst/>
            <a:ahLst/>
            <a:cxnLst/>
            <a:rect l="l" t="t" r="r" b="b"/>
            <a:pathLst>
              <a:path w="720089" h="718819">
                <a:moveTo>
                  <a:pt x="4521" y="697229"/>
                </a:moveTo>
                <a:lnTo>
                  <a:pt x="0" y="704849"/>
                </a:lnTo>
                <a:lnTo>
                  <a:pt x="0" y="718819"/>
                </a:lnTo>
                <a:lnTo>
                  <a:pt x="125158" y="718819"/>
                </a:lnTo>
                <a:lnTo>
                  <a:pt x="130263" y="716279"/>
                </a:lnTo>
                <a:lnTo>
                  <a:pt x="134048" y="712469"/>
                </a:lnTo>
                <a:lnTo>
                  <a:pt x="129641" y="699769"/>
                </a:lnTo>
                <a:lnTo>
                  <a:pt x="124117" y="698499"/>
                </a:lnTo>
                <a:lnTo>
                  <a:pt x="12268" y="698499"/>
                </a:lnTo>
                <a:lnTo>
                  <a:pt x="4521" y="697229"/>
                </a:lnTo>
                <a:close/>
              </a:path>
              <a:path w="720089" h="718819">
                <a:moveTo>
                  <a:pt x="715467" y="697229"/>
                </a:moveTo>
                <a:lnTo>
                  <a:pt x="707720" y="698499"/>
                </a:lnTo>
                <a:lnTo>
                  <a:pt x="156540" y="698499"/>
                </a:lnTo>
                <a:lnTo>
                  <a:pt x="151117" y="699769"/>
                </a:lnTo>
                <a:lnTo>
                  <a:pt x="147053" y="712469"/>
                </a:lnTo>
                <a:lnTo>
                  <a:pt x="150774" y="716279"/>
                </a:lnTo>
                <a:lnTo>
                  <a:pt x="156095" y="718819"/>
                </a:lnTo>
                <a:lnTo>
                  <a:pt x="720001" y="718819"/>
                </a:lnTo>
                <a:lnTo>
                  <a:pt x="720001" y="704849"/>
                </a:lnTo>
                <a:lnTo>
                  <a:pt x="715467" y="697229"/>
                </a:lnTo>
                <a:close/>
              </a:path>
              <a:path w="720089" h="718819">
                <a:moveTo>
                  <a:pt x="510590" y="629919"/>
                </a:moveTo>
                <a:lnTo>
                  <a:pt x="52781" y="629919"/>
                </a:lnTo>
                <a:lnTo>
                  <a:pt x="42773" y="631189"/>
                </a:lnTo>
                <a:lnTo>
                  <a:pt x="36880" y="631189"/>
                </a:lnTo>
                <a:lnTo>
                  <a:pt x="23507" y="638809"/>
                </a:lnTo>
                <a:lnTo>
                  <a:pt x="20459" y="646429"/>
                </a:lnTo>
                <a:lnTo>
                  <a:pt x="20561" y="698499"/>
                </a:lnTo>
                <a:lnTo>
                  <a:pt x="41744" y="698499"/>
                </a:lnTo>
                <a:lnTo>
                  <a:pt x="41808" y="650239"/>
                </a:lnTo>
                <a:lnTo>
                  <a:pt x="518896" y="650239"/>
                </a:lnTo>
                <a:lnTo>
                  <a:pt x="521690" y="646429"/>
                </a:lnTo>
                <a:lnTo>
                  <a:pt x="521817" y="634999"/>
                </a:lnTo>
                <a:lnTo>
                  <a:pt x="519074" y="631189"/>
                </a:lnTo>
                <a:lnTo>
                  <a:pt x="510590" y="629919"/>
                </a:lnTo>
                <a:close/>
              </a:path>
              <a:path w="720089" h="718819">
                <a:moveTo>
                  <a:pt x="673277" y="629919"/>
                </a:moveTo>
                <a:lnTo>
                  <a:pt x="558965" y="629919"/>
                </a:lnTo>
                <a:lnTo>
                  <a:pt x="550633" y="631189"/>
                </a:lnTo>
                <a:lnTo>
                  <a:pt x="547598" y="634999"/>
                </a:lnTo>
                <a:lnTo>
                  <a:pt x="547674" y="646429"/>
                </a:lnTo>
                <a:lnTo>
                  <a:pt x="550646" y="650239"/>
                </a:lnTo>
                <a:lnTo>
                  <a:pt x="559714" y="651509"/>
                </a:lnTo>
                <a:lnTo>
                  <a:pt x="678357" y="651509"/>
                </a:lnTo>
                <a:lnTo>
                  <a:pt x="678332" y="698499"/>
                </a:lnTo>
                <a:lnTo>
                  <a:pt x="699503" y="698499"/>
                </a:lnTo>
                <a:lnTo>
                  <a:pt x="699452" y="656589"/>
                </a:lnTo>
                <a:lnTo>
                  <a:pt x="697621" y="645159"/>
                </a:lnTo>
                <a:lnTo>
                  <a:pt x="692561" y="637539"/>
                </a:lnTo>
                <a:lnTo>
                  <a:pt x="684402" y="632459"/>
                </a:lnTo>
                <a:lnTo>
                  <a:pt x="673277" y="629919"/>
                </a:lnTo>
                <a:close/>
              </a:path>
              <a:path w="720089" h="718819">
                <a:moveTo>
                  <a:pt x="518896" y="650239"/>
                </a:moveTo>
                <a:lnTo>
                  <a:pt x="41808" y="650239"/>
                </a:lnTo>
                <a:lnTo>
                  <a:pt x="45770" y="651509"/>
                </a:lnTo>
                <a:lnTo>
                  <a:pt x="510387" y="651509"/>
                </a:lnTo>
                <a:lnTo>
                  <a:pt x="518896" y="650239"/>
                </a:lnTo>
                <a:close/>
              </a:path>
              <a:path w="720089" h="718819">
                <a:moveTo>
                  <a:pt x="191709" y="561339"/>
                </a:moveTo>
                <a:lnTo>
                  <a:pt x="87337" y="561339"/>
                </a:lnTo>
                <a:lnTo>
                  <a:pt x="77662" y="563879"/>
                </a:lnTo>
                <a:lnTo>
                  <a:pt x="70059" y="568959"/>
                </a:lnTo>
                <a:lnTo>
                  <a:pt x="65027" y="576579"/>
                </a:lnTo>
                <a:lnTo>
                  <a:pt x="63068" y="585469"/>
                </a:lnTo>
                <a:lnTo>
                  <a:pt x="62992" y="629919"/>
                </a:lnTo>
                <a:lnTo>
                  <a:pt x="84112" y="629919"/>
                </a:lnTo>
                <a:lnTo>
                  <a:pt x="84160" y="596899"/>
                </a:lnTo>
                <a:lnTo>
                  <a:pt x="84455" y="585469"/>
                </a:lnTo>
                <a:lnTo>
                  <a:pt x="88722" y="582929"/>
                </a:lnTo>
                <a:lnTo>
                  <a:pt x="211607" y="582929"/>
                </a:lnTo>
                <a:lnTo>
                  <a:pt x="216077" y="577849"/>
                </a:lnTo>
                <a:lnTo>
                  <a:pt x="216395" y="566419"/>
                </a:lnTo>
                <a:lnTo>
                  <a:pt x="211785" y="562609"/>
                </a:lnTo>
                <a:lnTo>
                  <a:pt x="191709" y="561339"/>
                </a:lnTo>
                <a:close/>
              </a:path>
              <a:path w="720089" h="718819">
                <a:moveTo>
                  <a:pt x="629297" y="561339"/>
                </a:moveTo>
                <a:lnTo>
                  <a:pt x="240474" y="561339"/>
                </a:lnTo>
                <a:lnTo>
                  <a:pt x="235267" y="565149"/>
                </a:lnTo>
                <a:lnTo>
                  <a:pt x="235369" y="579119"/>
                </a:lnTo>
                <a:lnTo>
                  <a:pt x="240652" y="582929"/>
                </a:lnTo>
                <a:lnTo>
                  <a:pt x="635927" y="582929"/>
                </a:lnTo>
                <a:lnTo>
                  <a:pt x="635927" y="629919"/>
                </a:lnTo>
                <a:lnTo>
                  <a:pt x="658444" y="629919"/>
                </a:lnTo>
                <a:lnTo>
                  <a:pt x="657745" y="628649"/>
                </a:lnTo>
                <a:lnTo>
                  <a:pt x="657326" y="628649"/>
                </a:lnTo>
                <a:lnTo>
                  <a:pt x="657072" y="589279"/>
                </a:lnTo>
                <a:lnTo>
                  <a:pt x="655283" y="577849"/>
                </a:lnTo>
                <a:lnTo>
                  <a:pt x="650081" y="568959"/>
                </a:lnTo>
                <a:lnTo>
                  <a:pt x="641431" y="563879"/>
                </a:lnTo>
                <a:lnTo>
                  <a:pt x="629297" y="561339"/>
                </a:lnTo>
                <a:close/>
              </a:path>
              <a:path w="720089" h="718819">
                <a:moveTo>
                  <a:pt x="151599" y="492759"/>
                </a:moveTo>
                <a:lnTo>
                  <a:pt x="122491" y="523239"/>
                </a:lnTo>
                <a:lnTo>
                  <a:pt x="122796" y="529589"/>
                </a:lnTo>
                <a:lnTo>
                  <a:pt x="122758" y="561339"/>
                </a:lnTo>
                <a:lnTo>
                  <a:pt x="144081" y="561339"/>
                </a:lnTo>
                <a:lnTo>
                  <a:pt x="144135" y="529589"/>
                </a:lnTo>
                <a:lnTo>
                  <a:pt x="144437" y="516889"/>
                </a:lnTo>
                <a:lnTo>
                  <a:pt x="148945" y="514349"/>
                </a:lnTo>
                <a:lnTo>
                  <a:pt x="596169" y="514349"/>
                </a:lnTo>
                <a:lnTo>
                  <a:pt x="595351" y="509269"/>
                </a:lnTo>
                <a:lnTo>
                  <a:pt x="590203" y="500379"/>
                </a:lnTo>
                <a:lnTo>
                  <a:pt x="581908" y="495299"/>
                </a:lnTo>
                <a:lnTo>
                  <a:pt x="570623" y="494029"/>
                </a:lnTo>
                <a:lnTo>
                  <a:pt x="157213" y="494029"/>
                </a:lnTo>
                <a:lnTo>
                  <a:pt x="151599" y="492759"/>
                </a:lnTo>
                <a:close/>
              </a:path>
              <a:path w="720089" h="718819">
                <a:moveTo>
                  <a:pt x="596169" y="514349"/>
                </a:moveTo>
                <a:lnTo>
                  <a:pt x="576059" y="514349"/>
                </a:lnTo>
                <a:lnTo>
                  <a:pt x="576072" y="561339"/>
                </a:lnTo>
                <a:lnTo>
                  <a:pt x="597230" y="561339"/>
                </a:lnTo>
                <a:lnTo>
                  <a:pt x="597192" y="520699"/>
                </a:lnTo>
                <a:lnTo>
                  <a:pt x="596169" y="514349"/>
                </a:lnTo>
                <a:close/>
              </a:path>
              <a:path w="720089" h="718819">
                <a:moveTo>
                  <a:pt x="387769" y="425449"/>
                </a:moveTo>
                <a:lnTo>
                  <a:pt x="187325" y="425449"/>
                </a:lnTo>
                <a:lnTo>
                  <a:pt x="178480" y="426719"/>
                </a:lnTo>
                <a:lnTo>
                  <a:pt x="171396" y="431799"/>
                </a:lnTo>
                <a:lnTo>
                  <a:pt x="166497" y="438149"/>
                </a:lnTo>
                <a:lnTo>
                  <a:pt x="164211" y="447039"/>
                </a:lnTo>
                <a:lnTo>
                  <a:pt x="163814" y="452119"/>
                </a:lnTo>
                <a:lnTo>
                  <a:pt x="163817" y="494029"/>
                </a:lnTo>
                <a:lnTo>
                  <a:pt x="556171" y="494029"/>
                </a:lnTo>
                <a:lnTo>
                  <a:pt x="556174" y="492759"/>
                </a:lnTo>
                <a:lnTo>
                  <a:pt x="184899" y="492759"/>
                </a:lnTo>
                <a:lnTo>
                  <a:pt x="184937" y="445769"/>
                </a:lnTo>
                <a:lnTo>
                  <a:pt x="389331" y="445769"/>
                </a:lnTo>
                <a:lnTo>
                  <a:pt x="396646" y="443229"/>
                </a:lnTo>
                <a:lnTo>
                  <a:pt x="398856" y="439419"/>
                </a:lnTo>
                <a:lnTo>
                  <a:pt x="398018" y="430529"/>
                </a:lnTo>
                <a:lnTo>
                  <a:pt x="395109" y="426719"/>
                </a:lnTo>
                <a:lnTo>
                  <a:pt x="387769" y="425449"/>
                </a:lnTo>
                <a:close/>
              </a:path>
              <a:path w="720089" h="718819">
                <a:moveTo>
                  <a:pt x="555063" y="445769"/>
                </a:moveTo>
                <a:lnTo>
                  <a:pt x="533603" y="445769"/>
                </a:lnTo>
                <a:lnTo>
                  <a:pt x="535457" y="448309"/>
                </a:lnTo>
                <a:lnTo>
                  <a:pt x="535266" y="455929"/>
                </a:lnTo>
                <a:lnTo>
                  <a:pt x="535152" y="492759"/>
                </a:lnTo>
                <a:lnTo>
                  <a:pt x="556174" y="492759"/>
                </a:lnTo>
                <a:lnTo>
                  <a:pt x="556120" y="452119"/>
                </a:lnTo>
                <a:lnTo>
                  <a:pt x="555063" y="445769"/>
                </a:lnTo>
                <a:close/>
              </a:path>
              <a:path w="720089" h="718819">
                <a:moveTo>
                  <a:pt x="389331" y="445769"/>
                </a:moveTo>
                <a:lnTo>
                  <a:pt x="184937" y="445769"/>
                </a:lnTo>
                <a:lnTo>
                  <a:pt x="188874" y="447039"/>
                </a:lnTo>
                <a:lnTo>
                  <a:pt x="386410" y="447039"/>
                </a:lnTo>
                <a:lnTo>
                  <a:pt x="389331" y="445769"/>
                </a:lnTo>
                <a:close/>
              </a:path>
              <a:path w="720089" h="718819">
                <a:moveTo>
                  <a:pt x="529348" y="425449"/>
                </a:moveTo>
                <a:lnTo>
                  <a:pt x="423964" y="425449"/>
                </a:lnTo>
                <a:lnTo>
                  <a:pt x="419862" y="429259"/>
                </a:lnTo>
                <a:lnTo>
                  <a:pt x="419442" y="440689"/>
                </a:lnTo>
                <a:lnTo>
                  <a:pt x="423494" y="445769"/>
                </a:lnTo>
                <a:lnTo>
                  <a:pt x="431634" y="447039"/>
                </a:lnTo>
                <a:lnTo>
                  <a:pt x="526567" y="447039"/>
                </a:lnTo>
                <a:lnTo>
                  <a:pt x="533603" y="445769"/>
                </a:lnTo>
                <a:lnTo>
                  <a:pt x="555063" y="445769"/>
                </a:lnTo>
                <a:lnTo>
                  <a:pt x="554217" y="440689"/>
                </a:lnTo>
                <a:lnTo>
                  <a:pt x="549035" y="431799"/>
                </a:lnTo>
                <a:lnTo>
                  <a:pt x="540702" y="426719"/>
                </a:lnTo>
                <a:lnTo>
                  <a:pt x="529348" y="425449"/>
                </a:lnTo>
                <a:close/>
              </a:path>
              <a:path w="720089" h="718819">
                <a:moveTo>
                  <a:pt x="329539" y="356869"/>
                </a:moveTo>
                <a:lnTo>
                  <a:pt x="244589" y="356869"/>
                </a:lnTo>
                <a:lnTo>
                  <a:pt x="234670" y="358139"/>
                </a:lnTo>
                <a:lnTo>
                  <a:pt x="218262" y="425449"/>
                </a:lnTo>
                <a:lnTo>
                  <a:pt x="239382" y="425449"/>
                </a:lnTo>
                <a:lnTo>
                  <a:pt x="239381" y="384809"/>
                </a:lnTo>
                <a:lnTo>
                  <a:pt x="240718" y="379729"/>
                </a:lnTo>
                <a:lnTo>
                  <a:pt x="246062" y="378459"/>
                </a:lnTo>
                <a:lnTo>
                  <a:pt x="330034" y="378459"/>
                </a:lnTo>
                <a:lnTo>
                  <a:pt x="334949" y="373379"/>
                </a:lnTo>
                <a:lnTo>
                  <a:pt x="334060" y="360679"/>
                </a:lnTo>
                <a:lnTo>
                  <a:pt x="329539" y="356869"/>
                </a:lnTo>
                <a:close/>
              </a:path>
              <a:path w="720089" h="718819">
                <a:moveTo>
                  <a:pt x="500468" y="377189"/>
                </a:moveTo>
                <a:lnTo>
                  <a:pt x="473697" y="377189"/>
                </a:lnTo>
                <a:lnTo>
                  <a:pt x="477253" y="379729"/>
                </a:lnTo>
                <a:lnTo>
                  <a:pt x="480288" y="380999"/>
                </a:lnTo>
                <a:lnTo>
                  <a:pt x="480559" y="393699"/>
                </a:lnTo>
                <a:lnTo>
                  <a:pt x="480580" y="425449"/>
                </a:lnTo>
                <a:lnTo>
                  <a:pt x="501713" y="425449"/>
                </a:lnTo>
                <a:lnTo>
                  <a:pt x="501700" y="384809"/>
                </a:lnTo>
                <a:lnTo>
                  <a:pt x="500468" y="377189"/>
                </a:lnTo>
                <a:close/>
              </a:path>
              <a:path w="720089" h="718819">
                <a:moveTo>
                  <a:pt x="473506" y="356869"/>
                </a:moveTo>
                <a:lnTo>
                  <a:pt x="358317" y="356869"/>
                </a:lnTo>
                <a:lnTo>
                  <a:pt x="353987" y="361949"/>
                </a:lnTo>
                <a:lnTo>
                  <a:pt x="354495" y="374649"/>
                </a:lnTo>
                <a:lnTo>
                  <a:pt x="358673" y="378459"/>
                </a:lnTo>
                <a:lnTo>
                  <a:pt x="471487" y="378459"/>
                </a:lnTo>
                <a:lnTo>
                  <a:pt x="473697" y="377189"/>
                </a:lnTo>
                <a:lnTo>
                  <a:pt x="500468" y="377189"/>
                </a:lnTo>
                <a:lnTo>
                  <a:pt x="499852" y="373379"/>
                </a:lnTo>
                <a:lnTo>
                  <a:pt x="494499" y="364489"/>
                </a:lnTo>
                <a:lnTo>
                  <a:pt x="485698" y="359409"/>
                </a:lnTo>
                <a:lnTo>
                  <a:pt x="473506" y="356869"/>
                </a:lnTo>
                <a:close/>
              </a:path>
              <a:path w="720089" h="718819">
                <a:moveTo>
                  <a:pt x="319201" y="288289"/>
                </a:moveTo>
                <a:lnTo>
                  <a:pt x="308481" y="288289"/>
                </a:lnTo>
                <a:lnTo>
                  <a:pt x="297764" y="289559"/>
                </a:lnTo>
                <a:lnTo>
                  <a:pt x="272732" y="318769"/>
                </a:lnTo>
                <a:lnTo>
                  <a:pt x="272910" y="323849"/>
                </a:lnTo>
                <a:lnTo>
                  <a:pt x="272897" y="356869"/>
                </a:lnTo>
                <a:lnTo>
                  <a:pt x="294093" y="356869"/>
                </a:lnTo>
                <a:lnTo>
                  <a:pt x="294208" y="311149"/>
                </a:lnTo>
                <a:lnTo>
                  <a:pt x="294233" y="309879"/>
                </a:lnTo>
                <a:lnTo>
                  <a:pt x="446165" y="309879"/>
                </a:lnTo>
                <a:lnTo>
                  <a:pt x="445103" y="303529"/>
                </a:lnTo>
                <a:lnTo>
                  <a:pt x="439924" y="295909"/>
                </a:lnTo>
                <a:lnTo>
                  <a:pt x="431798" y="290829"/>
                </a:lnTo>
                <a:lnTo>
                  <a:pt x="426420" y="289559"/>
                </a:lnTo>
                <a:lnTo>
                  <a:pt x="340639" y="289559"/>
                </a:lnTo>
                <a:lnTo>
                  <a:pt x="319201" y="288289"/>
                </a:lnTo>
                <a:close/>
              </a:path>
              <a:path w="720089" h="718819">
                <a:moveTo>
                  <a:pt x="446165" y="309879"/>
                </a:moveTo>
                <a:lnTo>
                  <a:pt x="423989" y="309879"/>
                </a:lnTo>
                <a:lnTo>
                  <a:pt x="426008" y="311149"/>
                </a:lnTo>
                <a:lnTo>
                  <a:pt x="425983" y="356869"/>
                </a:lnTo>
                <a:lnTo>
                  <a:pt x="447052" y="356869"/>
                </a:lnTo>
                <a:lnTo>
                  <a:pt x="447014" y="314959"/>
                </a:lnTo>
                <a:lnTo>
                  <a:pt x="446165" y="309879"/>
                </a:lnTo>
                <a:close/>
              </a:path>
              <a:path w="720089" h="718819">
                <a:moveTo>
                  <a:pt x="362813" y="0"/>
                </a:moveTo>
                <a:lnTo>
                  <a:pt x="357187" y="0"/>
                </a:lnTo>
                <a:lnTo>
                  <a:pt x="349986" y="2539"/>
                </a:lnTo>
                <a:lnTo>
                  <a:pt x="349389" y="8889"/>
                </a:lnTo>
                <a:lnTo>
                  <a:pt x="349427" y="281939"/>
                </a:lnTo>
                <a:lnTo>
                  <a:pt x="349135" y="285749"/>
                </a:lnTo>
                <a:lnTo>
                  <a:pt x="348957" y="289559"/>
                </a:lnTo>
                <a:lnTo>
                  <a:pt x="371246" y="289559"/>
                </a:lnTo>
                <a:lnTo>
                  <a:pt x="371246" y="143509"/>
                </a:lnTo>
                <a:lnTo>
                  <a:pt x="479246" y="143509"/>
                </a:lnTo>
                <a:lnTo>
                  <a:pt x="463792" y="130809"/>
                </a:lnTo>
                <a:lnTo>
                  <a:pt x="452134" y="125729"/>
                </a:lnTo>
                <a:lnTo>
                  <a:pt x="439583" y="123189"/>
                </a:lnTo>
                <a:lnTo>
                  <a:pt x="426250" y="121919"/>
                </a:lnTo>
                <a:lnTo>
                  <a:pt x="370814" y="121919"/>
                </a:lnTo>
                <a:lnTo>
                  <a:pt x="370814" y="34289"/>
                </a:lnTo>
                <a:lnTo>
                  <a:pt x="480998" y="34289"/>
                </a:lnTo>
                <a:lnTo>
                  <a:pt x="478706" y="33019"/>
                </a:lnTo>
                <a:lnTo>
                  <a:pt x="462612" y="20319"/>
                </a:lnTo>
                <a:lnTo>
                  <a:pt x="454240" y="16509"/>
                </a:lnTo>
                <a:lnTo>
                  <a:pt x="445192" y="13969"/>
                </a:lnTo>
                <a:lnTo>
                  <a:pt x="435584" y="13969"/>
                </a:lnTo>
                <a:lnTo>
                  <a:pt x="421354" y="12699"/>
                </a:lnTo>
                <a:lnTo>
                  <a:pt x="371233" y="12699"/>
                </a:lnTo>
                <a:lnTo>
                  <a:pt x="372503" y="11429"/>
                </a:lnTo>
                <a:lnTo>
                  <a:pt x="362813" y="0"/>
                </a:lnTo>
                <a:close/>
              </a:path>
              <a:path w="720089" h="718819">
                <a:moveTo>
                  <a:pt x="421043" y="288289"/>
                </a:moveTo>
                <a:lnTo>
                  <a:pt x="412851" y="288289"/>
                </a:lnTo>
                <a:lnTo>
                  <a:pt x="404647" y="289559"/>
                </a:lnTo>
                <a:lnTo>
                  <a:pt x="426420" y="289559"/>
                </a:lnTo>
                <a:lnTo>
                  <a:pt x="421043" y="288289"/>
                </a:lnTo>
                <a:close/>
              </a:path>
              <a:path w="720089" h="718819">
                <a:moveTo>
                  <a:pt x="479246" y="143509"/>
                </a:moveTo>
                <a:lnTo>
                  <a:pt x="434245" y="143509"/>
                </a:lnTo>
                <a:lnTo>
                  <a:pt x="445182" y="146049"/>
                </a:lnTo>
                <a:lnTo>
                  <a:pt x="455295" y="151129"/>
                </a:lnTo>
                <a:lnTo>
                  <a:pt x="491921" y="170179"/>
                </a:lnTo>
                <a:lnTo>
                  <a:pt x="594334" y="170179"/>
                </a:lnTo>
                <a:lnTo>
                  <a:pt x="600062" y="166369"/>
                </a:lnTo>
                <a:lnTo>
                  <a:pt x="608977" y="156209"/>
                </a:lnTo>
                <a:lnTo>
                  <a:pt x="607961" y="149859"/>
                </a:lnTo>
                <a:lnTo>
                  <a:pt x="495334" y="149859"/>
                </a:lnTo>
                <a:lnTo>
                  <a:pt x="487784" y="147319"/>
                </a:lnTo>
                <a:lnTo>
                  <a:pt x="480791" y="144779"/>
                </a:lnTo>
                <a:lnTo>
                  <a:pt x="479246" y="143509"/>
                </a:lnTo>
                <a:close/>
              </a:path>
              <a:path w="720089" h="718819">
                <a:moveTo>
                  <a:pt x="480998" y="34289"/>
                </a:moveTo>
                <a:lnTo>
                  <a:pt x="438494" y="34289"/>
                </a:lnTo>
                <a:lnTo>
                  <a:pt x="445997" y="36829"/>
                </a:lnTo>
                <a:lnTo>
                  <a:pt x="452934" y="39369"/>
                </a:lnTo>
                <a:lnTo>
                  <a:pt x="469513" y="52069"/>
                </a:lnTo>
                <a:lnTo>
                  <a:pt x="480641" y="58419"/>
                </a:lnTo>
                <a:lnTo>
                  <a:pt x="492649" y="60959"/>
                </a:lnTo>
                <a:lnTo>
                  <a:pt x="582041" y="60959"/>
                </a:lnTo>
                <a:lnTo>
                  <a:pt x="559612" y="91439"/>
                </a:lnTo>
                <a:lnTo>
                  <a:pt x="553693" y="100329"/>
                </a:lnTo>
                <a:lnTo>
                  <a:pt x="551735" y="105409"/>
                </a:lnTo>
                <a:lnTo>
                  <a:pt x="553754" y="111759"/>
                </a:lnTo>
                <a:lnTo>
                  <a:pt x="559765" y="119379"/>
                </a:lnTo>
                <a:lnTo>
                  <a:pt x="581787" y="149859"/>
                </a:lnTo>
                <a:lnTo>
                  <a:pt x="607961" y="149859"/>
                </a:lnTo>
                <a:lnTo>
                  <a:pt x="607758" y="148589"/>
                </a:lnTo>
                <a:lnTo>
                  <a:pt x="595288" y="132079"/>
                </a:lnTo>
                <a:lnTo>
                  <a:pt x="575487" y="105409"/>
                </a:lnTo>
                <a:lnTo>
                  <a:pt x="588178" y="88899"/>
                </a:lnTo>
                <a:lnTo>
                  <a:pt x="594433" y="80009"/>
                </a:lnTo>
                <a:lnTo>
                  <a:pt x="600735" y="72389"/>
                </a:lnTo>
                <a:lnTo>
                  <a:pt x="605993" y="64769"/>
                </a:lnTo>
                <a:lnTo>
                  <a:pt x="608965" y="58419"/>
                </a:lnTo>
                <a:lnTo>
                  <a:pt x="600697" y="41909"/>
                </a:lnTo>
                <a:lnTo>
                  <a:pt x="593407" y="40639"/>
                </a:lnTo>
                <a:lnTo>
                  <a:pt x="497788" y="40639"/>
                </a:lnTo>
                <a:lnTo>
                  <a:pt x="487873" y="38099"/>
                </a:lnTo>
                <a:lnTo>
                  <a:pt x="480998" y="34289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8452" y="3080032"/>
            <a:ext cx="3492500" cy="3492500"/>
          </a:xfrm>
          <a:custGeom>
            <a:avLst/>
            <a:gdLst/>
            <a:ahLst/>
            <a:cxnLst/>
            <a:rect l="l" t="t" r="r" b="b"/>
            <a:pathLst>
              <a:path w="3492500" h="3492500">
                <a:moveTo>
                  <a:pt x="1745995" y="0"/>
                </a:moveTo>
                <a:lnTo>
                  <a:pt x="1697936" y="648"/>
                </a:lnTo>
                <a:lnTo>
                  <a:pt x="1650198" y="2583"/>
                </a:lnTo>
                <a:lnTo>
                  <a:pt x="1602797" y="5787"/>
                </a:lnTo>
                <a:lnTo>
                  <a:pt x="1555750" y="10245"/>
                </a:lnTo>
                <a:lnTo>
                  <a:pt x="1509074" y="15938"/>
                </a:lnTo>
                <a:lnTo>
                  <a:pt x="1462786" y="22852"/>
                </a:lnTo>
                <a:lnTo>
                  <a:pt x="1416902" y="30968"/>
                </a:lnTo>
                <a:lnTo>
                  <a:pt x="1371439" y="40271"/>
                </a:lnTo>
                <a:lnTo>
                  <a:pt x="1326413" y="50743"/>
                </a:lnTo>
                <a:lnTo>
                  <a:pt x="1281841" y="62368"/>
                </a:lnTo>
                <a:lnTo>
                  <a:pt x="1237740" y="75130"/>
                </a:lnTo>
                <a:lnTo>
                  <a:pt x="1194126" y="89012"/>
                </a:lnTo>
                <a:lnTo>
                  <a:pt x="1151017" y="103997"/>
                </a:lnTo>
                <a:lnTo>
                  <a:pt x="1108427" y="120068"/>
                </a:lnTo>
                <a:lnTo>
                  <a:pt x="1066376" y="137209"/>
                </a:lnTo>
                <a:lnTo>
                  <a:pt x="1024878" y="155403"/>
                </a:lnTo>
                <a:lnTo>
                  <a:pt x="983950" y="174634"/>
                </a:lnTo>
                <a:lnTo>
                  <a:pt x="943610" y="194885"/>
                </a:lnTo>
                <a:lnTo>
                  <a:pt x="903874" y="216139"/>
                </a:lnTo>
                <a:lnTo>
                  <a:pt x="864758" y="238380"/>
                </a:lnTo>
                <a:lnTo>
                  <a:pt x="826280" y="261591"/>
                </a:lnTo>
                <a:lnTo>
                  <a:pt x="788455" y="285755"/>
                </a:lnTo>
                <a:lnTo>
                  <a:pt x="751301" y="310856"/>
                </a:lnTo>
                <a:lnTo>
                  <a:pt x="714834" y="336877"/>
                </a:lnTo>
                <a:lnTo>
                  <a:pt x="679070" y="363801"/>
                </a:lnTo>
                <a:lnTo>
                  <a:pt x="644027" y="391612"/>
                </a:lnTo>
                <a:lnTo>
                  <a:pt x="609721" y="420294"/>
                </a:lnTo>
                <a:lnTo>
                  <a:pt x="576168" y="449828"/>
                </a:lnTo>
                <a:lnTo>
                  <a:pt x="543386" y="480200"/>
                </a:lnTo>
                <a:lnTo>
                  <a:pt x="511390" y="511392"/>
                </a:lnTo>
                <a:lnTo>
                  <a:pt x="480199" y="543387"/>
                </a:lnTo>
                <a:lnTo>
                  <a:pt x="449827" y="576170"/>
                </a:lnTo>
                <a:lnTo>
                  <a:pt x="420292" y="609723"/>
                </a:lnTo>
                <a:lnTo>
                  <a:pt x="391611" y="644029"/>
                </a:lnTo>
                <a:lnTo>
                  <a:pt x="363800" y="679072"/>
                </a:lnTo>
                <a:lnTo>
                  <a:pt x="336876" y="714836"/>
                </a:lnTo>
                <a:lnTo>
                  <a:pt x="310855" y="751304"/>
                </a:lnTo>
                <a:lnTo>
                  <a:pt x="285754" y="788458"/>
                </a:lnTo>
                <a:lnTo>
                  <a:pt x="261590" y="826283"/>
                </a:lnTo>
                <a:lnTo>
                  <a:pt x="238379" y="864762"/>
                </a:lnTo>
                <a:lnTo>
                  <a:pt x="216139" y="903878"/>
                </a:lnTo>
                <a:lnTo>
                  <a:pt x="194885" y="943615"/>
                </a:lnTo>
                <a:lnTo>
                  <a:pt x="174634" y="983955"/>
                </a:lnTo>
                <a:lnTo>
                  <a:pt x="155403" y="1024883"/>
                </a:lnTo>
                <a:lnTo>
                  <a:pt x="137209" y="1066381"/>
                </a:lnTo>
                <a:lnTo>
                  <a:pt x="120068" y="1108433"/>
                </a:lnTo>
                <a:lnTo>
                  <a:pt x="103996" y="1151023"/>
                </a:lnTo>
                <a:lnTo>
                  <a:pt x="89012" y="1194133"/>
                </a:lnTo>
                <a:lnTo>
                  <a:pt x="75130" y="1237747"/>
                </a:lnTo>
                <a:lnTo>
                  <a:pt x="62368" y="1281848"/>
                </a:lnTo>
                <a:lnTo>
                  <a:pt x="50743" y="1326421"/>
                </a:lnTo>
                <a:lnTo>
                  <a:pt x="40271" y="1371447"/>
                </a:lnTo>
                <a:lnTo>
                  <a:pt x="30968" y="1416911"/>
                </a:lnTo>
                <a:lnTo>
                  <a:pt x="22852" y="1462795"/>
                </a:lnTo>
                <a:lnTo>
                  <a:pt x="15938" y="1509084"/>
                </a:lnTo>
                <a:lnTo>
                  <a:pt x="10245" y="1555761"/>
                </a:lnTo>
                <a:lnTo>
                  <a:pt x="5787" y="1602808"/>
                </a:lnTo>
                <a:lnTo>
                  <a:pt x="2583" y="1650209"/>
                </a:lnTo>
                <a:lnTo>
                  <a:pt x="648" y="1697948"/>
                </a:lnTo>
                <a:lnTo>
                  <a:pt x="0" y="1746008"/>
                </a:lnTo>
                <a:lnTo>
                  <a:pt x="648" y="1794068"/>
                </a:lnTo>
                <a:lnTo>
                  <a:pt x="2583" y="1841806"/>
                </a:lnTo>
                <a:lnTo>
                  <a:pt x="5787" y="1889207"/>
                </a:lnTo>
                <a:lnTo>
                  <a:pt x="10245" y="1936253"/>
                </a:lnTo>
                <a:lnTo>
                  <a:pt x="15938" y="1982929"/>
                </a:lnTo>
                <a:lnTo>
                  <a:pt x="22852" y="2029217"/>
                </a:lnTo>
                <a:lnTo>
                  <a:pt x="30968" y="2075102"/>
                </a:lnTo>
                <a:lnTo>
                  <a:pt x="40271" y="2120565"/>
                </a:lnTo>
                <a:lnTo>
                  <a:pt x="50743" y="2165591"/>
                </a:lnTo>
                <a:lnTo>
                  <a:pt x="62368" y="2210163"/>
                </a:lnTo>
                <a:lnTo>
                  <a:pt x="75130" y="2254264"/>
                </a:lnTo>
                <a:lnTo>
                  <a:pt x="89012" y="2297877"/>
                </a:lnTo>
                <a:lnTo>
                  <a:pt x="103996" y="2340987"/>
                </a:lnTo>
                <a:lnTo>
                  <a:pt x="120068" y="2383576"/>
                </a:lnTo>
                <a:lnTo>
                  <a:pt x="137209" y="2425628"/>
                </a:lnTo>
                <a:lnTo>
                  <a:pt x="155403" y="2467126"/>
                </a:lnTo>
                <a:lnTo>
                  <a:pt x="174634" y="2508053"/>
                </a:lnTo>
                <a:lnTo>
                  <a:pt x="194885" y="2548393"/>
                </a:lnTo>
                <a:lnTo>
                  <a:pt x="216139" y="2588129"/>
                </a:lnTo>
                <a:lnTo>
                  <a:pt x="238379" y="2627245"/>
                </a:lnTo>
                <a:lnTo>
                  <a:pt x="261590" y="2665724"/>
                </a:lnTo>
                <a:lnTo>
                  <a:pt x="285754" y="2703549"/>
                </a:lnTo>
                <a:lnTo>
                  <a:pt x="310855" y="2740703"/>
                </a:lnTo>
                <a:lnTo>
                  <a:pt x="336876" y="2777170"/>
                </a:lnTo>
                <a:lnTo>
                  <a:pt x="363800" y="2812934"/>
                </a:lnTo>
                <a:lnTo>
                  <a:pt x="391611" y="2847977"/>
                </a:lnTo>
                <a:lnTo>
                  <a:pt x="420292" y="2882283"/>
                </a:lnTo>
                <a:lnTo>
                  <a:pt x="449827" y="2915836"/>
                </a:lnTo>
                <a:lnTo>
                  <a:pt x="480199" y="2948618"/>
                </a:lnTo>
                <a:lnTo>
                  <a:pt x="511390" y="2980613"/>
                </a:lnTo>
                <a:lnTo>
                  <a:pt x="543386" y="3011805"/>
                </a:lnTo>
                <a:lnTo>
                  <a:pt x="576168" y="3042177"/>
                </a:lnTo>
                <a:lnTo>
                  <a:pt x="609721" y="3071711"/>
                </a:lnTo>
                <a:lnTo>
                  <a:pt x="644027" y="3100393"/>
                </a:lnTo>
                <a:lnTo>
                  <a:pt x="679070" y="3128204"/>
                </a:lnTo>
                <a:lnTo>
                  <a:pt x="714834" y="3155128"/>
                </a:lnTo>
                <a:lnTo>
                  <a:pt x="751301" y="3181149"/>
                </a:lnTo>
                <a:lnTo>
                  <a:pt x="788455" y="3206249"/>
                </a:lnTo>
                <a:lnTo>
                  <a:pt x="826280" y="3230414"/>
                </a:lnTo>
                <a:lnTo>
                  <a:pt x="864758" y="3253624"/>
                </a:lnTo>
                <a:lnTo>
                  <a:pt x="903874" y="3275865"/>
                </a:lnTo>
                <a:lnTo>
                  <a:pt x="943610" y="3297119"/>
                </a:lnTo>
                <a:lnTo>
                  <a:pt x="983950" y="3317370"/>
                </a:lnTo>
                <a:lnTo>
                  <a:pt x="1024878" y="3336601"/>
                </a:lnTo>
                <a:lnTo>
                  <a:pt x="1066376" y="3354795"/>
                </a:lnTo>
                <a:lnTo>
                  <a:pt x="1108427" y="3371936"/>
                </a:lnTo>
                <a:lnTo>
                  <a:pt x="1151017" y="3388007"/>
                </a:lnTo>
                <a:lnTo>
                  <a:pt x="1194126" y="3402992"/>
                </a:lnTo>
                <a:lnTo>
                  <a:pt x="1237740" y="3416874"/>
                </a:lnTo>
                <a:lnTo>
                  <a:pt x="1281841" y="3429635"/>
                </a:lnTo>
                <a:lnTo>
                  <a:pt x="1326413" y="3441261"/>
                </a:lnTo>
                <a:lnTo>
                  <a:pt x="1371439" y="3451733"/>
                </a:lnTo>
                <a:lnTo>
                  <a:pt x="1416902" y="3461036"/>
                </a:lnTo>
                <a:lnTo>
                  <a:pt x="1462786" y="3469152"/>
                </a:lnTo>
                <a:lnTo>
                  <a:pt x="1509074" y="3476065"/>
                </a:lnTo>
                <a:lnTo>
                  <a:pt x="1555750" y="3481759"/>
                </a:lnTo>
                <a:lnTo>
                  <a:pt x="1602797" y="3486216"/>
                </a:lnTo>
                <a:lnTo>
                  <a:pt x="1650198" y="3489421"/>
                </a:lnTo>
                <a:lnTo>
                  <a:pt x="1697936" y="3491356"/>
                </a:lnTo>
                <a:lnTo>
                  <a:pt x="1745995" y="3492004"/>
                </a:lnTo>
                <a:lnTo>
                  <a:pt x="1794055" y="3491356"/>
                </a:lnTo>
                <a:lnTo>
                  <a:pt x="1841793" y="3489421"/>
                </a:lnTo>
                <a:lnTo>
                  <a:pt x="1889194" y="3486216"/>
                </a:lnTo>
                <a:lnTo>
                  <a:pt x="1936241" y="3481759"/>
                </a:lnTo>
                <a:lnTo>
                  <a:pt x="1982917" y="3476065"/>
                </a:lnTo>
                <a:lnTo>
                  <a:pt x="2029205" y="3469152"/>
                </a:lnTo>
                <a:lnTo>
                  <a:pt x="2075089" y="3461036"/>
                </a:lnTo>
                <a:lnTo>
                  <a:pt x="2120552" y="3451733"/>
                </a:lnTo>
                <a:lnTo>
                  <a:pt x="2165578" y="3441261"/>
                </a:lnTo>
                <a:lnTo>
                  <a:pt x="2210150" y="3429635"/>
                </a:lnTo>
                <a:lnTo>
                  <a:pt x="2254251" y="3416874"/>
                </a:lnTo>
                <a:lnTo>
                  <a:pt x="2297865" y="3402992"/>
                </a:lnTo>
                <a:lnTo>
                  <a:pt x="2340974" y="3388007"/>
                </a:lnTo>
                <a:lnTo>
                  <a:pt x="2383564" y="3371936"/>
                </a:lnTo>
                <a:lnTo>
                  <a:pt x="2425615" y="3354795"/>
                </a:lnTo>
                <a:lnTo>
                  <a:pt x="2467113" y="3336601"/>
                </a:lnTo>
                <a:lnTo>
                  <a:pt x="2508041" y="3317370"/>
                </a:lnTo>
                <a:lnTo>
                  <a:pt x="2548381" y="3297119"/>
                </a:lnTo>
                <a:lnTo>
                  <a:pt x="2588117" y="3275865"/>
                </a:lnTo>
                <a:lnTo>
                  <a:pt x="2627233" y="3253624"/>
                </a:lnTo>
                <a:lnTo>
                  <a:pt x="2665711" y="3230414"/>
                </a:lnTo>
                <a:lnTo>
                  <a:pt x="2703536" y="3206249"/>
                </a:lnTo>
                <a:lnTo>
                  <a:pt x="2740690" y="3181149"/>
                </a:lnTo>
                <a:lnTo>
                  <a:pt x="2777157" y="3155128"/>
                </a:lnTo>
                <a:lnTo>
                  <a:pt x="2812921" y="3128204"/>
                </a:lnTo>
                <a:lnTo>
                  <a:pt x="2847964" y="3100393"/>
                </a:lnTo>
                <a:lnTo>
                  <a:pt x="2882270" y="3071711"/>
                </a:lnTo>
                <a:lnTo>
                  <a:pt x="2915823" y="3042177"/>
                </a:lnTo>
                <a:lnTo>
                  <a:pt x="2948605" y="3011805"/>
                </a:lnTo>
                <a:lnTo>
                  <a:pt x="2980601" y="2980613"/>
                </a:lnTo>
                <a:lnTo>
                  <a:pt x="3011792" y="2948618"/>
                </a:lnTo>
                <a:lnTo>
                  <a:pt x="3042164" y="2915836"/>
                </a:lnTo>
                <a:lnTo>
                  <a:pt x="3071699" y="2882283"/>
                </a:lnTo>
                <a:lnTo>
                  <a:pt x="3100380" y="2847977"/>
                </a:lnTo>
                <a:lnTo>
                  <a:pt x="3128191" y="2812934"/>
                </a:lnTo>
                <a:lnTo>
                  <a:pt x="3155115" y="2777170"/>
                </a:lnTo>
                <a:lnTo>
                  <a:pt x="3181136" y="2740703"/>
                </a:lnTo>
                <a:lnTo>
                  <a:pt x="3206237" y="2703549"/>
                </a:lnTo>
                <a:lnTo>
                  <a:pt x="3230401" y="2665724"/>
                </a:lnTo>
                <a:lnTo>
                  <a:pt x="3253612" y="2627245"/>
                </a:lnTo>
                <a:lnTo>
                  <a:pt x="3275852" y="2588129"/>
                </a:lnTo>
                <a:lnTo>
                  <a:pt x="3297106" y="2548393"/>
                </a:lnTo>
                <a:lnTo>
                  <a:pt x="3317357" y="2508053"/>
                </a:lnTo>
                <a:lnTo>
                  <a:pt x="3336588" y="2467126"/>
                </a:lnTo>
                <a:lnTo>
                  <a:pt x="3354782" y="2425628"/>
                </a:lnTo>
                <a:lnTo>
                  <a:pt x="3371923" y="2383576"/>
                </a:lnTo>
                <a:lnTo>
                  <a:pt x="3387995" y="2340987"/>
                </a:lnTo>
                <a:lnTo>
                  <a:pt x="3402979" y="2297877"/>
                </a:lnTo>
                <a:lnTo>
                  <a:pt x="3416861" y="2254264"/>
                </a:lnTo>
                <a:lnTo>
                  <a:pt x="3429623" y="2210163"/>
                </a:lnTo>
                <a:lnTo>
                  <a:pt x="3441248" y="2165591"/>
                </a:lnTo>
                <a:lnTo>
                  <a:pt x="3451720" y="2120565"/>
                </a:lnTo>
                <a:lnTo>
                  <a:pt x="3461023" y="2075102"/>
                </a:lnTo>
                <a:lnTo>
                  <a:pt x="3469139" y="2029217"/>
                </a:lnTo>
                <a:lnTo>
                  <a:pt x="3476053" y="1982929"/>
                </a:lnTo>
                <a:lnTo>
                  <a:pt x="3481746" y="1936253"/>
                </a:lnTo>
                <a:lnTo>
                  <a:pt x="3486204" y="1889207"/>
                </a:lnTo>
                <a:lnTo>
                  <a:pt x="3489408" y="1841806"/>
                </a:lnTo>
                <a:lnTo>
                  <a:pt x="3491343" y="1794068"/>
                </a:lnTo>
                <a:lnTo>
                  <a:pt x="3491991" y="1746008"/>
                </a:lnTo>
                <a:lnTo>
                  <a:pt x="3491343" y="1697948"/>
                </a:lnTo>
                <a:lnTo>
                  <a:pt x="3489408" y="1650209"/>
                </a:lnTo>
                <a:lnTo>
                  <a:pt x="3486204" y="1602808"/>
                </a:lnTo>
                <a:lnTo>
                  <a:pt x="3481746" y="1555761"/>
                </a:lnTo>
                <a:lnTo>
                  <a:pt x="3476053" y="1509084"/>
                </a:lnTo>
                <a:lnTo>
                  <a:pt x="3469139" y="1462795"/>
                </a:lnTo>
                <a:lnTo>
                  <a:pt x="3461023" y="1416911"/>
                </a:lnTo>
                <a:lnTo>
                  <a:pt x="3451720" y="1371447"/>
                </a:lnTo>
                <a:lnTo>
                  <a:pt x="3441248" y="1326421"/>
                </a:lnTo>
                <a:lnTo>
                  <a:pt x="3429623" y="1281848"/>
                </a:lnTo>
                <a:lnTo>
                  <a:pt x="3416861" y="1237747"/>
                </a:lnTo>
                <a:lnTo>
                  <a:pt x="3402979" y="1194133"/>
                </a:lnTo>
                <a:lnTo>
                  <a:pt x="3387995" y="1151023"/>
                </a:lnTo>
                <a:lnTo>
                  <a:pt x="3371923" y="1108433"/>
                </a:lnTo>
                <a:lnTo>
                  <a:pt x="3354782" y="1066381"/>
                </a:lnTo>
                <a:lnTo>
                  <a:pt x="3336588" y="1024883"/>
                </a:lnTo>
                <a:lnTo>
                  <a:pt x="3317357" y="983955"/>
                </a:lnTo>
                <a:lnTo>
                  <a:pt x="3297106" y="943615"/>
                </a:lnTo>
                <a:lnTo>
                  <a:pt x="3275852" y="903878"/>
                </a:lnTo>
                <a:lnTo>
                  <a:pt x="3253612" y="864762"/>
                </a:lnTo>
                <a:lnTo>
                  <a:pt x="3230401" y="826283"/>
                </a:lnTo>
                <a:lnTo>
                  <a:pt x="3206237" y="788458"/>
                </a:lnTo>
                <a:lnTo>
                  <a:pt x="3181136" y="751304"/>
                </a:lnTo>
                <a:lnTo>
                  <a:pt x="3155115" y="714836"/>
                </a:lnTo>
                <a:lnTo>
                  <a:pt x="3128191" y="679072"/>
                </a:lnTo>
                <a:lnTo>
                  <a:pt x="3100380" y="644029"/>
                </a:lnTo>
                <a:lnTo>
                  <a:pt x="3071699" y="609723"/>
                </a:lnTo>
                <a:lnTo>
                  <a:pt x="3042164" y="576170"/>
                </a:lnTo>
                <a:lnTo>
                  <a:pt x="3011792" y="543387"/>
                </a:lnTo>
                <a:lnTo>
                  <a:pt x="2980601" y="511392"/>
                </a:lnTo>
                <a:lnTo>
                  <a:pt x="2948605" y="480200"/>
                </a:lnTo>
                <a:lnTo>
                  <a:pt x="2915823" y="449828"/>
                </a:lnTo>
                <a:lnTo>
                  <a:pt x="2882270" y="420294"/>
                </a:lnTo>
                <a:lnTo>
                  <a:pt x="2847964" y="391612"/>
                </a:lnTo>
                <a:lnTo>
                  <a:pt x="2812921" y="363801"/>
                </a:lnTo>
                <a:lnTo>
                  <a:pt x="2777157" y="336877"/>
                </a:lnTo>
                <a:lnTo>
                  <a:pt x="2740690" y="310856"/>
                </a:lnTo>
                <a:lnTo>
                  <a:pt x="2703536" y="285755"/>
                </a:lnTo>
                <a:lnTo>
                  <a:pt x="2665711" y="261591"/>
                </a:lnTo>
                <a:lnTo>
                  <a:pt x="2627233" y="238380"/>
                </a:lnTo>
                <a:lnTo>
                  <a:pt x="2588117" y="216139"/>
                </a:lnTo>
                <a:lnTo>
                  <a:pt x="2548381" y="194885"/>
                </a:lnTo>
                <a:lnTo>
                  <a:pt x="2508041" y="174634"/>
                </a:lnTo>
                <a:lnTo>
                  <a:pt x="2467113" y="155403"/>
                </a:lnTo>
                <a:lnTo>
                  <a:pt x="2425615" y="137209"/>
                </a:lnTo>
                <a:lnTo>
                  <a:pt x="2383564" y="120068"/>
                </a:lnTo>
                <a:lnTo>
                  <a:pt x="2340974" y="103997"/>
                </a:lnTo>
                <a:lnTo>
                  <a:pt x="2297865" y="89012"/>
                </a:lnTo>
                <a:lnTo>
                  <a:pt x="2254251" y="75130"/>
                </a:lnTo>
                <a:lnTo>
                  <a:pt x="2210150" y="62368"/>
                </a:lnTo>
                <a:lnTo>
                  <a:pt x="2165578" y="50743"/>
                </a:lnTo>
                <a:lnTo>
                  <a:pt x="2120552" y="40271"/>
                </a:lnTo>
                <a:lnTo>
                  <a:pt x="2075089" y="30968"/>
                </a:lnTo>
                <a:lnTo>
                  <a:pt x="2029205" y="22852"/>
                </a:lnTo>
                <a:lnTo>
                  <a:pt x="1982917" y="15938"/>
                </a:lnTo>
                <a:lnTo>
                  <a:pt x="1936241" y="10245"/>
                </a:lnTo>
                <a:lnTo>
                  <a:pt x="1889194" y="5787"/>
                </a:lnTo>
                <a:lnTo>
                  <a:pt x="1841793" y="2583"/>
                </a:lnTo>
                <a:lnTo>
                  <a:pt x="1794055" y="648"/>
                </a:lnTo>
                <a:lnTo>
                  <a:pt x="1745995" y="0"/>
                </a:lnTo>
                <a:close/>
              </a:path>
            </a:pathLst>
          </a:custGeom>
          <a:solidFill>
            <a:srgbClr val="A7CAE3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59312" y="3060002"/>
            <a:ext cx="3492500" cy="3492500"/>
          </a:xfrm>
          <a:custGeom>
            <a:avLst/>
            <a:gdLst/>
            <a:ahLst/>
            <a:cxnLst/>
            <a:rect l="l" t="t" r="r" b="b"/>
            <a:pathLst>
              <a:path w="3492500" h="3492500">
                <a:moveTo>
                  <a:pt x="1745996" y="0"/>
                </a:moveTo>
                <a:lnTo>
                  <a:pt x="1697936" y="648"/>
                </a:lnTo>
                <a:lnTo>
                  <a:pt x="1650198" y="2583"/>
                </a:lnTo>
                <a:lnTo>
                  <a:pt x="1602797" y="5787"/>
                </a:lnTo>
                <a:lnTo>
                  <a:pt x="1555750" y="10245"/>
                </a:lnTo>
                <a:lnTo>
                  <a:pt x="1509074" y="15938"/>
                </a:lnTo>
                <a:lnTo>
                  <a:pt x="1462786" y="22852"/>
                </a:lnTo>
                <a:lnTo>
                  <a:pt x="1416902" y="30968"/>
                </a:lnTo>
                <a:lnTo>
                  <a:pt x="1371439" y="40271"/>
                </a:lnTo>
                <a:lnTo>
                  <a:pt x="1326413" y="50743"/>
                </a:lnTo>
                <a:lnTo>
                  <a:pt x="1281841" y="62368"/>
                </a:lnTo>
                <a:lnTo>
                  <a:pt x="1237740" y="75130"/>
                </a:lnTo>
                <a:lnTo>
                  <a:pt x="1194126" y="89012"/>
                </a:lnTo>
                <a:lnTo>
                  <a:pt x="1151017" y="103997"/>
                </a:lnTo>
                <a:lnTo>
                  <a:pt x="1108427" y="120068"/>
                </a:lnTo>
                <a:lnTo>
                  <a:pt x="1066376" y="137209"/>
                </a:lnTo>
                <a:lnTo>
                  <a:pt x="1024878" y="155403"/>
                </a:lnTo>
                <a:lnTo>
                  <a:pt x="983950" y="174634"/>
                </a:lnTo>
                <a:lnTo>
                  <a:pt x="943610" y="194885"/>
                </a:lnTo>
                <a:lnTo>
                  <a:pt x="903874" y="216139"/>
                </a:lnTo>
                <a:lnTo>
                  <a:pt x="864758" y="238380"/>
                </a:lnTo>
                <a:lnTo>
                  <a:pt x="826280" y="261591"/>
                </a:lnTo>
                <a:lnTo>
                  <a:pt x="788455" y="285755"/>
                </a:lnTo>
                <a:lnTo>
                  <a:pt x="751301" y="310856"/>
                </a:lnTo>
                <a:lnTo>
                  <a:pt x="714834" y="336877"/>
                </a:lnTo>
                <a:lnTo>
                  <a:pt x="679070" y="363801"/>
                </a:lnTo>
                <a:lnTo>
                  <a:pt x="644027" y="391612"/>
                </a:lnTo>
                <a:lnTo>
                  <a:pt x="609721" y="420294"/>
                </a:lnTo>
                <a:lnTo>
                  <a:pt x="576168" y="449828"/>
                </a:lnTo>
                <a:lnTo>
                  <a:pt x="543386" y="480200"/>
                </a:lnTo>
                <a:lnTo>
                  <a:pt x="511390" y="511392"/>
                </a:lnTo>
                <a:lnTo>
                  <a:pt x="480199" y="543387"/>
                </a:lnTo>
                <a:lnTo>
                  <a:pt x="449827" y="576170"/>
                </a:lnTo>
                <a:lnTo>
                  <a:pt x="420292" y="609723"/>
                </a:lnTo>
                <a:lnTo>
                  <a:pt x="391611" y="644029"/>
                </a:lnTo>
                <a:lnTo>
                  <a:pt x="363800" y="679072"/>
                </a:lnTo>
                <a:lnTo>
                  <a:pt x="336876" y="714836"/>
                </a:lnTo>
                <a:lnTo>
                  <a:pt x="310855" y="751304"/>
                </a:lnTo>
                <a:lnTo>
                  <a:pt x="285754" y="788458"/>
                </a:lnTo>
                <a:lnTo>
                  <a:pt x="261590" y="826283"/>
                </a:lnTo>
                <a:lnTo>
                  <a:pt x="238379" y="864762"/>
                </a:lnTo>
                <a:lnTo>
                  <a:pt x="216139" y="903878"/>
                </a:lnTo>
                <a:lnTo>
                  <a:pt x="194885" y="943615"/>
                </a:lnTo>
                <a:lnTo>
                  <a:pt x="174634" y="983955"/>
                </a:lnTo>
                <a:lnTo>
                  <a:pt x="155403" y="1024883"/>
                </a:lnTo>
                <a:lnTo>
                  <a:pt x="137209" y="1066381"/>
                </a:lnTo>
                <a:lnTo>
                  <a:pt x="120068" y="1108433"/>
                </a:lnTo>
                <a:lnTo>
                  <a:pt x="103996" y="1151023"/>
                </a:lnTo>
                <a:lnTo>
                  <a:pt x="89012" y="1194133"/>
                </a:lnTo>
                <a:lnTo>
                  <a:pt x="75130" y="1237747"/>
                </a:lnTo>
                <a:lnTo>
                  <a:pt x="62368" y="1281848"/>
                </a:lnTo>
                <a:lnTo>
                  <a:pt x="50743" y="1326421"/>
                </a:lnTo>
                <a:lnTo>
                  <a:pt x="40271" y="1371447"/>
                </a:lnTo>
                <a:lnTo>
                  <a:pt x="30968" y="1416911"/>
                </a:lnTo>
                <a:lnTo>
                  <a:pt x="22852" y="1462795"/>
                </a:lnTo>
                <a:lnTo>
                  <a:pt x="15938" y="1509084"/>
                </a:lnTo>
                <a:lnTo>
                  <a:pt x="10245" y="1555761"/>
                </a:lnTo>
                <a:lnTo>
                  <a:pt x="5787" y="1602808"/>
                </a:lnTo>
                <a:lnTo>
                  <a:pt x="2583" y="1650209"/>
                </a:lnTo>
                <a:lnTo>
                  <a:pt x="648" y="1697948"/>
                </a:lnTo>
                <a:lnTo>
                  <a:pt x="0" y="1746008"/>
                </a:lnTo>
                <a:lnTo>
                  <a:pt x="648" y="1794068"/>
                </a:lnTo>
                <a:lnTo>
                  <a:pt x="2583" y="1841806"/>
                </a:lnTo>
                <a:lnTo>
                  <a:pt x="5787" y="1889207"/>
                </a:lnTo>
                <a:lnTo>
                  <a:pt x="10245" y="1936253"/>
                </a:lnTo>
                <a:lnTo>
                  <a:pt x="15938" y="1982929"/>
                </a:lnTo>
                <a:lnTo>
                  <a:pt x="22852" y="2029217"/>
                </a:lnTo>
                <a:lnTo>
                  <a:pt x="30968" y="2075102"/>
                </a:lnTo>
                <a:lnTo>
                  <a:pt x="40271" y="2120565"/>
                </a:lnTo>
                <a:lnTo>
                  <a:pt x="50743" y="2165591"/>
                </a:lnTo>
                <a:lnTo>
                  <a:pt x="62368" y="2210163"/>
                </a:lnTo>
                <a:lnTo>
                  <a:pt x="75130" y="2254264"/>
                </a:lnTo>
                <a:lnTo>
                  <a:pt x="89012" y="2297877"/>
                </a:lnTo>
                <a:lnTo>
                  <a:pt x="103996" y="2340987"/>
                </a:lnTo>
                <a:lnTo>
                  <a:pt x="120068" y="2383576"/>
                </a:lnTo>
                <a:lnTo>
                  <a:pt x="137209" y="2425628"/>
                </a:lnTo>
                <a:lnTo>
                  <a:pt x="155403" y="2467126"/>
                </a:lnTo>
                <a:lnTo>
                  <a:pt x="174634" y="2508053"/>
                </a:lnTo>
                <a:lnTo>
                  <a:pt x="194885" y="2548393"/>
                </a:lnTo>
                <a:lnTo>
                  <a:pt x="216139" y="2588129"/>
                </a:lnTo>
                <a:lnTo>
                  <a:pt x="238379" y="2627245"/>
                </a:lnTo>
                <a:lnTo>
                  <a:pt x="261590" y="2665724"/>
                </a:lnTo>
                <a:lnTo>
                  <a:pt x="285754" y="2703549"/>
                </a:lnTo>
                <a:lnTo>
                  <a:pt x="310855" y="2740703"/>
                </a:lnTo>
                <a:lnTo>
                  <a:pt x="336876" y="2777170"/>
                </a:lnTo>
                <a:lnTo>
                  <a:pt x="363800" y="2812934"/>
                </a:lnTo>
                <a:lnTo>
                  <a:pt x="391611" y="2847977"/>
                </a:lnTo>
                <a:lnTo>
                  <a:pt x="420292" y="2882283"/>
                </a:lnTo>
                <a:lnTo>
                  <a:pt x="449827" y="2915836"/>
                </a:lnTo>
                <a:lnTo>
                  <a:pt x="480199" y="2948618"/>
                </a:lnTo>
                <a:lnTo>
                  <a:pt x="511390" y="2980613"/>
                </a:lnTo>
                <a:lnTo>
                  <a:pt x="543386" y="3011805"/>
                </a:lnTo>
                <a:lnTo>
                  <a:pt x="576168" y="3042177"/>
                </a:lnTo>
                <a:lnTo>
                  <a:pt x="609721" y="3071711"/>
                </a:lnTo>
                <a:lnTo>
                  <a:pt x="644027" y="3100393"/>
                </a:lnTo>
                <a:lnTo>
                  <a:pt x="679070" y="3128204"/>
                </a:lnTo>
                <a:lnTo>
                  <a:pt x="714834" y="3155128"/>
                </a:lnTo>
                <a:lnTo>
                  <a:pt x="751301" y="3181149"/>
                </a:lnTo>
                <a:lnTo>
                  <a:pt x="788455" y="3206249"/>
                </a:lnTo>
                <a:lnTo>
                  <a:pt x="826280" y="3230414"/>
                </a:lnTo>
                <a:lnTo>
                  <a:pt x="864758" y="3253624"/>
                </a:lnTo>
                <a:lnTo>
                  <a:pt x="903874" y="3275865"/>
                </a:lnTo>
                <a:lnTo>
                  <a:pt x="943610" y="3297119"/>
                </a:lnTo>
                <a:lnTo>
                  <a:pt x="983950" y="3317370"/>
                </a:lnTo>
                <a:lnTo>
                  <a:pt x="1024878" y="3336601"/>
                </a:lnTo>
                <a:lnTo>
                  <a:pt x="1066376" y="3354795"/>
                </a:lnTo>
                <a:lnTo>
                  <a:pt x="1108427" y="3371936"/>
                </a:lnTo>
                <a:lnTo>
                  <a:pt x="1151017" y="3388007"/>
                </a:lnTo>
                <a:lnTo>
                  <a:pt x="1194126" y="3402992"/>
                </a:lnTo>
                <a:lnTo>
                  <a:pt x="1237740" y="3416874"/>
                </a:lnTo>
                <a:lnTo>
                  <a:pt x="1281841" y="3429635"/>
                </a:lnTo>
                <a:lnTo>
                  <a:pt x="1326413" y="3441261"/>
                </a:lnTo>
                <a:lnTo>
                  <a:pt x="1371439" y="3451733"/>
                </a:lnTo>
                <a:lnTo>
                  <a:pt x="1416902" y="3461036"/>
                </a:lnTo>
                <a:lnTo>
                  <a:pt x="1462786" y="3469152"/>
                </a:lnTo>
                <a:lnTo>
                  <a:pt x="1509074" y="3476065"/>
                </a:lnTo>
                <a:lnTo>
                  <a:pt x="1555750" y="3481759"/>
                </a:lnTo>
                <a:lnTo>
                  <a:pt x="1602797" y="3486216"/>
                </a:lnTo>
                <a:lnTo>
                  <a:pt x="1650198" y="3489421"/>
                </a:lnTo>
                <a:lnTo>
                  <a:pt x="1697936" y="3491356"/>
                </a:lnTo>
                <a:lnTo>
                  <a:pt x="1745996" y="3492004"/>
                </a:lnTo>
                <a:lnTo>
                  <a:pt x="1794055" y="3491356"/>
                </a:lnTo>
                <a:lnTo>
                  <a:pt x="1841793" y="3489421"/>
                </a:lnTo>
                <a:lnTo>
                  <a:pt x="1889194" y="3486216"/>
                </a:lnTo>
                <a:lnTo>
                  <a:pt x="1936241" y="3481759"/>
                </a:lnTo>
                <a:lnTo>
                  <a:pt x="1982917" y="3476065"/>
                </a:lnTo>
                <a:lnTo>
                  <a:pt x="2029205" y="3469152"/>
                </a:lnTo>
                <a:lnTo>
                  <a:pt x="2075089" y="3461036"/>
                </a:lnTo>
                <a:lnTo>
                  <a:pt x="2120552" y="3451733"/>
                </a:lnTo>
                <a:lnTo>
                  <a:pt x="2165578" y="3441261"/>
                </a:lnTo>
                <a:lnTo>
                  <a:pt x="2210150" y="3429635"/>
                </a:lnTo>
                <a:lnTo>
                  <a:pt x="2254251" y="3416874"/>
                </a:lnTo>
                <a:lnTo>
                  <a:pt x="2297865" y="3402992"/>
                </a:lnTo>
                <a:lnTo>
                  <a:pt x="2340974" y="3388007"/>
                </a:lnTo>
                <a:lnTo>
                  <a:pt x="2383564" y="3371936"/>
                </a:lnTo>
                <a:lnTo>
                  <a:pt x="2425615" y="3354795"/>
                </a:lnTo>
                <a:lnTo>
                  <a:pt x="2467113" y="3336601"/>
                </a:lnTo>
                <a:lnTo>
                  <a:pt x="2508041" y="3317370"/>
                </a:lnTo>
                <a:lnTo>
                  <a:pt x="2548381" y="3297119"/>
                </a:lnTo>
                <a:lnTo>
                  <a:pt x="2588117" y="3275865"/>
                </a:lnTo>
                <a:lnTo>
                  <a:pt x="2627233" y="3253624"/>
                </a:lnTo>
                <a:lnTo>
                  <a:pt x="2665711" y="3230414"/>
                </a:lnTo>
                <a:lnTo>
                  <a:pt x="2703536" y="3206249"/>
                </a:lnTo>
                <a:lnTo>
                  <a:pt x="2740690" y="3181149"/>
                </a:lnTo>
                <a:lnTo>
                  <a:pt x="2777157" y="3155128"/>
                </a:lnTo>
                <a:lnTo>
                  <a:pt x="2812921" y="3128204"/>
                </a:lnTo>
                <a:lnTo>
                  <a:pt x="2847964" y="3100393"/>
                </a:lnTo>
                <a:lnTo>
                  <a:pt x="2882270" y="3071711"/>
                </a:lnTo>
                <a:lnTo>
                  <a:pt x="2915823" y="3042177"/>
                </a:lnTo>
                <a:lnTo>
                  <a:pt x="2948605" y="3011805"/>
                </a:lnTo>
                <a:lnTo>
                  <a:pt x="2980601" y="2980613"/>
                </a:lnTo>
                <a:lnTo>
                  <a:pt x="3011792" y="2948618"/>
                </a:lnTo>
                <a:lnTo>
                  <a:pt x="3042164" y="2915836"/>
                </a:lnTo>
                <a:lnTo>
                  <a:pt x="3071699" y="2882283"/>
                </a:lnTo>
                <a:lnTo>
                  <a:pt x="3100380" y="2847977"/>
                </a:lnTo>
                <a:lnTo>
                  <a:pt x="3128191" y="2812934"/>
                </a:lnTo>
                <a:lnTo>
                  <a:pt x="3155115" y="2777170"/>
                </a:lnTo>
                <a:lnTo>
                  <a:pt x="3181136" y="2740703"/>
                </a:lnTo>
                <a:lnTo>
                  <a:pt x="3206237" y="2703549"/>
                </a:lnTo>
                <a:lnTo>
                  <a:pt x="3230401" y="2665724"/>
                </a:lnTo>
                <a:lnTo>
                  <a:pt x="3253612" y="2627245"/>
                </a:lnTo>
                <a:lnTo>
                  <a:pt x="3275852" y="2588129"/>
                </a:lnTo>
                <a:lnTo>
                  <a:pt x="3297106" y="2548393"/>
                </a:lnTo>
                <a:lnTo>
                  <a:pt x="3317357" y="2508053"/>
                </a:lnTo>
                <a:lnTo>
                  <a:pt x="3336588" y="2467126"/>
                </a:lnTo>
                <a:lnTo>
                  <a:pt x="3354782" y="2425628"/>
                </a:lnTo>
                <a:lnTo>
                  <a:pt x="3371923" y="2383576"/>
                </a:lnTo>
                <a:lnTo>
                  <a:pt x="3387995" y="2340987"/>
                </a:lnTo>
                <a:lnTo>
                  <a:pt x="3402979" y="2297877"/>
                </a:lnTo>
                <a:lnTo>
                  <a:pt x="3416861" y="2254264"/>
                </a:lnTo>
                <a:lnTo>
                  <a:pt x="3429623" y="2210163"/>
                </a:lnTo>
                <a:lnTo>
                  <a:pt x="3441248" y="2165591"/>
                </a:lnTo>
                <a:lnTo>
                  <a:pt x="3451720" y="2120565"/>
                </a:lnTo>
                <a:lnTo>
                  <a:pt x="3461023" y="2075102"/>
                </a:lnTo>
                <a:lnTo>
                  <a:pt x="3469139" y="2029217"/>
                </a:lnTo>
                <a:lnTo>
                  <a:pt x="3476053" y="1982929"/>
                </a:lnTo>
                <a:lnTo>
                  <a:pt x="3481746" y="1936253"/>
                </a:lnTo>
                <a:lnTo>
                  <a:pt x="3486204" y="1889207"/>
                </a:lnTo>
                <a:lnTo>
                  <a:pt x="3489408" y="1841806"/>
                </a:lnTo>
                <a:lnTo>
                  <a:pt x="3491343" y="1794068"/>
                </a:lnTo>
                <a:lnTo>
                  <a:pt x="3491992" y="1746008"/>
                </a:lnTo>
                <a:lnTo>
                  <a:pt x="3491343" y="1697948"/>
                </a:lnTo>
                <a:lnTo>
                  <a:pt x="3489408" y="1650209"/>
                </a:lnTo>
                <a:lnTo>
                  <a:pt x="3486204" y="1602808"/>
                </a:lnTo>
                <a:lnTo>
                  <a:pt x="3481746" y="1555761"/>
                </a:lnTo>
                <a:lnTo>
                  <a:pt x="3476053" y="1509084"/>
                </a:lnTo>
                <a:lnTo>
                  <a:pt x="3469139" y="1462795"/>
                </a:lnTo>
                <a:lnTo>
                  <a:pt x="3461023" y="1416911"/>
                </a:lnTo>
                <a:lnTo>
                  <a:pt x="3451720" y="1371447"/>
                </a:lnTo>
                <a:lnTo>
                  <a:pt x="3441248" y="1326421"/>
                </a:lnTo>
                <a:lnTo>
                  <a:pt x="3429623" y="1281848"/>
                </a:lnTo>
                <a:lnTo>
                  <a:pt x="3416861" y="1237747"/>
                </a:lnTo>
                <a:lnTo>
                  <a:pt x="3402979" y="1194133"/>
                </a:lnTo>
                <a:lnTo>
                  <a:pt x="3387995" y="1151023"/>
                </a:lnTo>
                <a:lnTo>
                  <a:pt x="3371923" y="1108433"/>
                </a:lnTo>
                <a:lnTo>
                  <a:pt x="3354782" y="1066381"/>
                </a:lnTo>
                <a:lnTo>
                  <a:pt x="3336588" y="1024883"/>
                </a:lnTo>
                <a:lnTo>
                  <a:pt x="3317357" y="983955"/>
                </a:lnTo>
                <a:lnTo>
                  <a:pt x="3297106" y="943615"/>
                </a:lnTo>
                <a:lnTo>
                  <a:pt x="3275852" y="903878"/>
                </a:lnTo>
                <a:lnTo>
                  <a:pt x="3253612" y="864762"/>
                </a:lnTo>
                <a:lnTo>
                  <a:pt x="3230401" y="826283"/>
                </a:lnTo>
                <a:lnTo>
                  <a:pt x="3206237" y="788458"/>
                </a:lnTo>
                <a:lnTo>
                  <a:pt x="3181136" y="751304"/>
                </a:lnTo>
                <a:lnTo>
                  <a:pt x="3155115" y="714836"/>
                </a:lnTo>
                <a:lnTo>
                  <a:pt x="3128191" y="679072"/>
                </a:lnTo>
                <a:lnTo>
                  <a:pt x="3100380" y="644029"/>
                </a:lnTo>
                <a:lnTo>
                  <a:pt x="3071699" y="609723"/>
                </a:lnTo>
                <a:lnTo>
                  <a:pt x="3042164" y="576170"/>
                </a:lnTo>
                <a:lnTo>
                  <a:pt x="3011792" y="543387"/>
                </a:lnTo>
                <a:lnTo>
                  <a:pt x="2980601" y="511392"/>
                </a:lnTo>
                <a:lnTo>
                  <a:pt x="2948605" y="480200"/>
                </a:lnTo>
                <a:lnTo>
                  <a:pt x="2915823" y="449828"/>
                </a:lnTo>
                <a:lnTo>
                  <a:pt x="2882270" y="420294"/>
                </a:lnTo>
                <a:lnTo>
                  <a:pt x="2847964" y="391612"/>
                </a:lnTo>
                <a:lnTo>
                  <a:pt x="2812921" y="363801"/>
                </a:lnTo>
                <a:lnTo>
                  <a:pt x="2777157" y="336877"/>
                </a:lnTo>
                <a:lnTo>
                  <a:pt x="2740690" y="310856"/>
                </a:lnTo>
                <a:lnTo>
                  <a:pt x="2703536" y="285755"/>
                </a:lnTo>
                <a:lnTo>
                  <a:pt x="2665711" y="261591"/>
                </a:lnTo>
                <a:lnTo>
                  <a:pt x="2627233" y="238380"/>
                </a:lnTo>
                <a:lnTo>
                  <a:pt x="2588117" y="216139"/>
                </a:lnTo>
                <a:lnTo>
                  <a:pt x="2548381" y="194885"/>
                </a:lnTo>
                <a:lnTo>
                  <a:pt x="2508041" y="174634"/>
                </a:lnTo>
                <a:lnTo>
                  <a:pt x="2467113" y="155403"/>
                </a:lnTo>
                <a:lnTo>
                  <a:pt x="2425615" y="137209"/>
                </a:lnTo>
                <a:lnTo>
                  <a:pt x="2383564" y="120068"/>
                </a:lnTo>
                <a:lnTo>
                  <a:pt x="2340974" y="103997"/>
                </a:lnTo>
                <a:lnTo>
                  <a:pt x="2297865" y="89012"/>
                </a:lnTo>
                <a:lnTo>
                  <a:pt x="2254251" y="75130"/>
                </a:lnTo>
                <a:lnTo>
                  <a:pt x="2210150" y="62368"/>
                </a:lnTo>
                <a:lnTo>
                  <a:pt x="2165578" y="50743"/>
                </a:lnTo>
                <a:lnTo>
                  <a:pt x="2120552" y="40271"/>
                </a:lnTo>
                <a:lnTo>
                  <a:pt x="2075089" y="30968"/>
                </a:lnTo>
                <a:lnTo>
                  <a:pt x="2029205" y="22852"/>
                </a:lnTo>
                <a:lnTo>
                  <a:pt x="1982917" y="15938"/>
                </a:lnTo>
                <a:lnTo>
                  <a:pt x="1936241" y="10245"/>
                </a:lnTo>
                <a:lnTo>
                  <a:pt x="1889194" y="5787"/>
                </a:lnTo>
                <a:lnTo>
                  <a:pt x="1841793" y="2583"/>
                </a:lnTo>
                <a:lnTo>
                  <a:pt x="1794055" y="648"/>
                </a:lnTo>
                <a:lnTo>
                  <a:pt x="1745996" y="0"/>
                </a:lnTo>
                <a:close/>
              </a:path>
            </a:pathLst>
          </a:custGeom>
          <a:solidFill>
            <a:srgbClr val="A7CAE3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42007" y="3060002"/>
            <a:ext cx="3492500" cy="3492500"/>
          </a:xfrm>
          <a:custGeom>
            <a:avLst/>
            <a:gdLst/>
            <a:ahLst/>
            <a:cxnLst/>
            <a:rect l="l" t="t" r="r" b="b"/>
            <a:pathLst>
              <a:path w="3492500" h="3492500">
                <a:moveTo>
                  <a:pt x="1745996" y="0"/>
                </a:moveTo>
                <a:lnTo>
                  <a:pt x="1697936" y="648"/>
                </a:lnTo>
                <a:lnTo>
                  <a:pt x="1650198" y="2583"/>
                </a:lnTo>
                <a:lnTo>
                  <a:pt x="1602797" y="5787"/>
                </a:lnTo>
                <a:lnTo>
                  <a:pt x="1555750" y="10245"/>
                </a:lnTo>
                <a:lnTo>
                  <a:pt x="1509074" y="15938"/>
                </a:lnTo>
                <a:lnTo>
                  <a:pt x="1462786" y="22852"/>
                </a:lnTo>
                <a:lnTo>
                  <a:pt x="1416902" y="30968"/>
                </a:lnTo>
                <a:lnTo>
                  <a:pt x="1371439" y="40271"/>
                </a:lnTo>
                <a:lnTo>
                  <a:pt x="1326413" y="50743"/>
                </a:lnTo>
                <a:lnTo>
                  <a:pt x="1281841" y="62368"/>
                </a:lnTo>
                <a:lnTo>
                  <a:pt x="1237740" y="75130"/>
                </a:lnTo>
                <a:lnTo>
                  <a:pt x="1194126" y="89012"/>
                </a:lnTo>
                <a:lnTo>
                  <a:pt x="1151017" y="103997"/>
                </a:lnTo>
                <a:lnTo>
                  <a:pt x="1108427" y="120068"/>
                </a:lnTo>
                <a:lnTo>
                  <a:pt x="1066376" y="137209"/>
                </a:lnTo>
                <a:lnTo>
                  <a:pt x="1024878" y="155403"/>
                </a:lnTo>
                <a:lnTo>
                  <a:pt x="983950" y="174634"/>
                </a:lnTo>
                <a:lnTo>
                  <a:pt x="943610" y="194885"/>
                </a:lnTo>
                <a:lnTo>
                  <a:pt x="903874" y="216139"/>
                </a:lnTo>
                <a:lnTo>
                  <a:pt x="864758" y="238380"/>
                </a:lnTo>
                <a:lnTo>
                  <a:pt x="826280" y="261591"/>
                </a:lnTo>
                <a:lnTo>
                  <a:pt x="788455" y="285755"/>
                </a:lnTo>
                <a:lnTo>
                  <a:pt x="751301" y="310856"/>
                </a:lnTo>
                <a:lnTo>
                  <a:pt x="714834" y="336877"/>
                </a:lnTo>
                <a:lnTo>
                  <a:pt x="679070" y="363801"/>
                </a:lnTo>
                <a:lnTo>
                  <a:pt x="644027" y="391612"/>
                </a:lnTo>
                <a:lnTo>
                  <a:pt x="609721" y="420294"/>
                </a:lnTo>
                <a:lnTo>
                  <a:pt x="576168" y="449828"/>
                </a:lnTo>
                <a:lnTo>
                  <a:pt x="543386" y="480200"/>
                </a:lnTo>
                <a:lnTo>
                  <a:pt x="511390" y="511392"/>
                </a:lnTo>
                <a:lnTo>
                  <a:pt x="480199" y="543387"/>
                </a:lnTo>
                <a:lnTo>
                  <a:pt x="449827" y="576170"/>
                </a:lnTo>
                <a:lnTo>
                  <a:pt x="420292" y="609723"/>
                </a:lnTo>
                <a:lnTo>
                  <a:pt x="391611" y="644029"/>
                </a:lnTo>
                <a:lnTo>
                  <a:pt x="363800" y="679072"/>
                </a:lnTo>
                <a:lnTo>
                  <a:pt x="336876" y="714836"/>
                </a:lnTo>
                <a:lnTo>
                  <a:pt x="310855" y="751304"/>
                </a:lnTo>
                <a:lnTo>
                  <a:pt x="285754" y="788458"/>
                </a:lnTo>
                <a:lnTo>
                  <a:pt x="261590" y="826283"/>
                </a:lnTo>
                <a:lnTo>
                  <a:pt x="238379" y="864762"/>
                </a:lnTo>
                <a:lnTo>
                  <a:pt x="216139" y="903878"/>
                </a:lnTo>
                <a:lnTo>
                  <a:pt x="194885" y="943615"/>
                </a:lnTo>
                <a:lnTo>
                  <a:pt x="174634" y="983955"/>
                </a:lnTo>
                <a:lnTo>
                  <a:pt x="155403" y="1024883"/>
                </a:lnTo>
                <a:lnTo>
                  <a:pt x="137209" y="1066381"/>
                </a:lnTo>
                <a:lnTo>
                  <a:pt x="120068" y="1108433"/>
                </a:lnTo>
                <a:lnTo>
                  <a:pt x="103996" y="1151023"/>
                </a:lnTo>
                <a:lnTo>
                  <a:pt x="89012" y="1194133"/>
                </a:lnTo>
                <a:lnTo>
                  <a:pt x="75130" y="1237747"/>
                </a:lnTo>
                <a:lnTo>
                  <a:pt x="62368" y="1281848"/>
                </a:lnTo>
                <a:lnTo>
                  <a:pt x="50743" y="1326421"/>
                </a:lnTo>
                <a:lnTo>
                  <a:pt x="40271" y="1371447"/>
                </a:lnTo>
                <a:lnTo>
                  <a:pt x="30968" y="1416911"/>
                </a:lnTo>
                <a:lnTo>
                  <a:pt x="22852" y="1462795"/>
                </a:lnTo>
                <a:lnTo>
                  <a:pt x="15938" y="1509084"/>
                </a:lnTo>
                <a:lnTo>
                  <a:pt x="10245" y="1555761"/>
                </a:lnTo>
                <a:lnTo>
                  <a:pt x="5787" y="1602808"/>
                </a:lnTo>
                <a:lnTo>
                  <a:pt x="2583" y="1650209"/>
                </a:lnTo>
                <a:lnTo>
                  <a:pt x="648" y="1697948"/>
                </a:lnTo>
                <a:lnTo>
                  <a:pt x="0" y="1746008"/>
                </a:lnTo>
                <a:lnTo>
                  <a:pt x="648" y="1794068"/>
                </a:lnTo>
                <a:lnTo>
                  <a:pt x="2583" y="1841806"/>
                </a:lnTo>
                <a:lnTo>
                  <a:pt x="5787" y="1889207"/>
                </a:lnTo>
                <a:lnTo>
                  <a:pt x="10245" y="1936253"/>
                </a:lnTo>
                <a:lnTo>
                  <a:pt x="15938" y="1982929"/>
                </a:lnTo>
                <a:lnTo>
                  <a:pt x="22852" y="2029217"/>
                </a:lnTo>
                <a:lnTo>
                  <a:pt x="30968" y="2075102"/>
                </a:lnTo>
                <a:lnTo>
                  <a:pt x="40271" y="2120565"/>
                </a:lnTo>
                <a:lnTo>
                  <a:pt x="50743" y="2165591"/>
                </a:lnTo>
                <a:lnTo>
                  <a:pt x="62368" y="2210163"/>
                </a:lnTo>
                <a:lnTo>
                  <a:pt x="75130" y="2254264"/>
                </a:lnTo>
                <a:lnTo>
                  <a:pt x="89012" y="2297877"/>
                </a:lnTo>
                <a:lnTo>
                  <a:pt x="103996" y="2340987"/>
                </a:lnTo>
                <a:lnTo>
                  <a:pt x="120068" y="2383576"/>
                </a:lnTo>
                <a:lnTo>
                  <a:pt x="137209" y="2425628"/>
                </a:lnTo>
                <a:lnTo>
                  <a:pt x="155403" y="2467126"/>
                </a:lnTo>
                <a:lnTo>
                  <a:pt x="174634" y="2508053"/>
                </a:lnTo>
                <a:lnTo>
                  <a:pt x="194885" y="2548393"/>
                </a:lnTo>
                <a:lnTo>
                  <a:pt x="216139" y="2588129"/>
                </a:lnTo>
                <a:lnTo>
                  <a:pt x="238379" y="2627245"/>
                </a:lnTo>
                <a:lnTo>
                  <a:pt x="261590" y="2665724"/>
                </a:lnTo>
                <a:lnTo>
                  <a:pt x="285754" y="2703549"/>
                </a:lnTo>
                <a:lnTo>
                  <a:pt x="310855" y="2740703"/>
                </a:lnTo>
                <a:lnTo>
                  <a:pt x="336876" y="2777170"/>
                </a:lnTo>
                <a:lnTo>
                  <a:pt x="363800" y="2812934"/>
                </a:lnTo>
                <a:lnTo>
                  <a:pt x="391611" y="2847977"/>
                </a:lnTo>
                <a:lnTo>
                  <a:pt x="420292" y="2882283"/>
                </a:lnTo>
                <a:lnTo>
                  <a:pt x="449827" y="2915836"/>
                </a:lnTo>
                <a:lnTo>
                  <a:pt x="480199" y="2948618"/>
                </a:lnTo>
                <a:lnTo>
                  <a:pt x="511390" y="2980613"/>
                </a:lnTo>
                <a:lnTo>
                  <a:pt x="543386" y="3011805"/>
                </a:lnTo>
                <a:lnTo>
                  <a:pt x="576168" y="3042177"/>
                </a:lnTo>
                <a:lnTo>
                  <a:pt x="609721" y="3071711"/>
                </a:lnTo>
                <a:lnTo>
                  <a:pt x="644027" y="3100393"/>
                </a:lnTo>
                <a:lnTo>
                  <a:pt x="679070" y="3128204"/>
                </a:lnTo>
                <a:lnTo>
                  <a:pt x="714834" y="3155128"/>
                </a:lnTo>
                <a:lnTo>
                  <a:pt x="751301" y="3181149"/>
                </a:lnTo>
                <a:lnTo>
                  <a:pt x="788455" y="3206249"/>
                </a:lnTo>
                <a:lnTo>
                  <a:pt x="826280" y="3230414"/>
                </a:lnTo>
                <a:lnTo>
                  <a:pt x="864758" y="3253624"/>
                </a:lnTo>
                <a:lnTo>
                  <a:pt x="903874" y="3275865"/>
                </a:lnTo>
                <a:lnTo>
                  <a:pt x="943610" y="3297119"/>
                </a:lnTo>
                <a:lnTo>
                  <a:pt x="983950" y="3317370"/>
                </a:lnTo>
                <a:lnTo>
                  <a:pt x="1024878" y="3336601"/>
                </a:lnTo>
                <a:lnTo>
                  <a:pt x="1066376" y="3354795"/>
                </a:lnTo>
                <a:lnTo>
                  <a:pt x="1108427" y="3371936"/>
                </a:lnTo>
                <a:lnTo>
                  <a:pt x="1151017" y="3388007"/>
                </a:lnTo>
                <a:lnTo>
                  <a:pt x="1194126" y="3402992"/>
                </a:lnTo>
                <a:lnTo>
                  <a:pt x="1237740" y="3416874"/>
                </a:lnTo>
                <a:lnTo>
                  <a:pt x="1281841" y="3429635"/>
                </a:lnTo>
                <a:lnTo>
                  <a:pt x="1326413" y="3441261"/>
                </a:lnTo>
                <a:lnTo>
                  <a:pt x="1371439" y="3451733"/>
                </a:lnTo>
                <a:lnTo>
                  <a:pt x="1416902" y="3461036"/>
                </a:lnTo>
                <a:lnTo>
                  <a:pt x="1462786" y="3469152"/>
                </a:lnTo>
                <a:lnTo>
                  <a:pt x="1509074" y="3476065"/>
                </a:lnTo>
                <a:lnTo>
                  <a:pt x="1555750" y="3481759"/>
                </a:lnTo>
                <a:lnTo>
                  <a:pt x="1602797" y="3486216"/>
                </a:lnTo>
                <a:lnTo>
                  <a:pt x="1650198" y="3489421"/>
                </a:lnTo>
                <a:lnTo>
                  <a:pt x="1697936" y="3491356"/>
                </a:lnTo>
                <a:lnTo>
                  <a:pt x="1745996" y="3492004"/>
                </a:lnTo>
                <a:lnTo>
                  <a:pt x="1794055" y="3491356"/>
                </a:lnTo>
                <a:lnTo>
                  <a:pt x="1841793" y="3489421"/>
                </a:lnTo>
                <a:lnTo>
                  <a:pt x="1889194" y="3486216"/>
                </a:lnTo>
                <a:lnTo>
                  <a:pt x="1936241" y="3481759"/>
                </a:lnTo>
                <a:lnTo>
                  <a:pt x="1982917" y="3476065"/>
                </a:lnTo>
                <a:lnTo>
                  <a:pt x="2029205" y="3469152"/>
                </a:lnTo>
                <a:lnTo>
                  <a:pt x="2075089" y="3461036"/>
                </a:lnTo>
                <a:lnTo>
                  <a:pt x="2120552" y="3451733"/>
                </a:lnTo>
                <a:lnTo>
                  <a:pt x="2165578" y="3441261"/>
                </a:lnTo>
                <a:lnTo>
                  <a:pt x="2210150" y="3429635"/>
                </a:lnTo>
                <a:lnTo>
                  <a:pt x="2254251" y="3416874"/>
                </a:lnTo>
                <a:lnTo>
                  <a:pt x="2297865" y="3402992"/>
                </a:lnTo>
                <a:lnTo>
                  <a:pt x="2340974" y="3388007"/>
                </a:lnTo>
                <a:lnTo>
                  <a:pt x="2383564" y="3371936"/>
                </a:lnTo>
                <a:lnTo>
                  <a:pt x="2425615" y="3354795"/>
                </a:lnTo>
                <a:lnTo>
                  <a:pt x="2467113" y="3336601"/>
                </a:lnTo>
                <a:lnTo>
                  <a:pt x="2508041" y="3317370"/>
                </a:lnTo>
                <a:lnTo>
                  <a:pt x="2548381" y="3297119"/>
                </a:lnTo>
                <a:lnTo>
                  <a:pt x="2588117" y="3275865"/>
                </a:lnTo>
                <a:lnTo>
                  <a:pt x="2627233" y="3253624"/>
                </a:lnTo>
                <a:lnTo>
                  <a:pt x="2665711" y="3230414"/>
                </a:lnTo>
                <a:lnTo>
                  <a:pt x="2703536" y="3206249"/>
                </a:lnTo>
                <a:lnTo>
                  <a:pt x="2740690" y="3181149"/>
                </a:lnTo>
                <a:lnTo>
                  <a:pt x="2777157" y="3155128"/>
                </a:lnTo>
                <a:lnTo>
                  <a:pt x="2812921" y="3128204"/>
                </a:lnTo>
                <a:lnTo>
                  <a:pt x="2847964" y="3100393"/>
                </a:lnTo>
                <a:lnTo>
                  <a:pt x="2882270" y="3071711"/>
                </a:lnTo>
                <a:lnTo>
                  <a:pt x="2915823" y="3042177"/>
                </a:lnTo>
                <a:lnTo>
                  <a:pt x="2948605" y="3011805"/>
                </a:lnTo>
                <a:lnTo>
                  <a:pt x="2980601" y="2980613"/>
                </a:lnTo>
                <a:lnTo>
                  <a:pt x="3011792" y="2948618"/>
                </a:lnTo>
                <a:lnTo>
                  <a:pt x="3042164" y="2915836"/>
                </a:lnTo>
                <a:lnTo>
                  <a:pt x="3071699" y="2882283"/>
                </a:lnTo>
                <a:lnTo>
                  <a:pt x="3100380" y="2847977"/>
                </a:lnTo>
                <a:lnTo>
                  <a:pt x="3128191" y="2812934"/>
                </a:lnTo>
                <a:lnTo>
                  <a:pt x="3155115" y="2777170"/>
                </a:lnTo>
                <a:lnTo>
                  <a:pt x="3181136" y="2740703"/>
                </a:lnTo>
                <a:lnTo>
                  <a:pt x="3206237" y="2703549"/>
                </a:lnTo>
                <a:lnTo>
                  <a:pt x="3230401" y="2665724"/>
                </a:lnTo>
                <a:lnTo>
                  <a:pt x="3253612" y="2627245"/>
                </a:lnTo>
                <a:lnTo>
                  <a:pt x="3275852" y="2588129"/>
                </a:lnTo>
                <a:lnTo>
                  <a:pt x="3297106" y="2548393"/>
                </a:lnTo>
                <a:lnTo>
                  <a:pt x="3317357" y="2508053"/>
                </a:lnTo>
                <a:lnTo>
                  <a:pt x="3336588" y="2467126"/>
                </a:lnTo>
                <a:lnTo>
                  <a:pt x="3354782" y="2425628"/>
                </a:lnTo>
                <a:lnTo>
                  <a:pt x="3371923" y="2383576"/>
                </a:lnTo>
                <a:lnTo>
                  <a:pt x="3387995" y="2340987"/>
                </a:lnTo>
                <a:lnTo>
                  <a:pt x="3402979" y="2297877"/>
                </a:lnTo>
                <a:lnTo>
                  <a:pt x="3416861" y="2254264"/>
                </a:lnTo>
                <a:lnTo>
                  <a:pt x="3429623" y="2210163"/>
                </a:lnTo>
                <a:lnTo>
                  <a:pt x="3441248" y="2165591"/>
                </a:lnTo>
                <a:lnTo>
                  <a:pt x="3451720" y="2120565"/>
                </a:lnTo>
                <a:lnTo>
                  <a:pt x="3461023" y="2075102"/>
                </a:lnTo>
                <a:lnTo>
                  <a:pt x="3469139" y="2029217"/>
                </a:lnTo>
                <a:lnTo>
                  <a:pt x="3476053" y="1982929"/>
                </a:lnTo>
                <a:lnTo>
                  <a:pt x="3481746" y="1936253"/>
                </a:lnTo>
                <a:lnTo>
                  <a:pt x="3486204" y="1889207"/>
                </a:lnTo>
                <a:lnTo>
                  <a:pt x="3489408" y="1841806"/>
                </a:lnTo>
                <a:lnTo>
                  <a:pt x="3491343" y="1794068"/>
                </a:lnTo>
                <a:lnTo>
                  <a:pt x="3491992" y="1746008"/>
                </a:lnTo>
                <a:lnTo>
                  <a:pt x="3491343" y="1697948"/>
                </a:lnTo>
                <a:lnTo>
                  <a:pt x="3489408" y="1650209"/>
                </a:lnTo>
                <a:lnTo>
                  <a:pt x="3486204" y="1602808"/>
                </a:lnTo>
                <a:lnTo>
                  <a:pt x="3481746" y="1555761"/>
                </a:lnTo>
                <a:lnTo>
                  <a:pt x="3476053" y="1509084"/>
                </a:lnTo>
                <a:lnTo>
                  <a:pt x="3469139" y="1462795"/>
                </a:lnTo>
                <a:lnTo>
                  <a:pt x="3461023" y="1416911"/>
                </a:lnTo>
                <a:lnTo>
                  <a:pt x="3451720" y="1371447"/>
                </a:lnTo>
                <a:lnTo>
                  <a:pt x="3441248" y="1326421"/>
                </a:lnTo>
                <a:lnTo>
                  <a:pt x="3429623" y="1281848"/>
                </a:lnTo>
                <a:lnTo>
                  <a:pt x="3416861" y="1237747"/>
                </a:lnTo>
                <a:lnTo>
                  <a:pt x="3402979" y="1194133"/>
                </a:lnTo>
                <a:lnTo>
                  <a:pt x="3387995" y="1151023"/>
                </a:lnTo>
                <a:lnTo>
                  <a:pt x="3371923" y="1108433"/>
                </a:lnTo>
                <a:lnTo>
                  <a:pt x="3354782" y="1066381"/>
                </a:lnTo>
                <a:lnTo>
                  <a:pt x="3336588" y="1024883"/>
                </a:lnTo>
                <a:lnTo>
                  <a:pt x="3317357" y="983955"/>
                </a:lnTo>
                <a:lnTo>
                  <a:pt x="3297106" y="943615"/>
                </a:lnTo>
                <a:lnTo>
                  <a:pt x="3275852" y="903878"/>
                </a:lnTo>
                <a:lnTo>
                  <a:pt x="3253612" y="864762"/>
                </a:lnTo>
                <a:lnTo>
                  <a:pt x="3230401" y="826283"/>
                </a:lnTo>
                <a:lnTo>
                  <a:pt x="3206237" y="788458"/>
                </a:lnTo>
                <a:lnTo>
                  <a:pt x="3181136" y="751304"/>
                </a:lnTo>
                <a:lnTo>
                  <a:pt x="3155115" y="714836"/>
                </a:lnTo>
                <a:lnTo>
                  <a:pt x="3128191" y="679072"/>
                </a:lnTo>
                <a:lnTo>
                  <a:pt x="3100380" y="644029"/>
                </a:lnTo>
                <a:lnTo>
                  <a:pt x="3071699" y="609723"/>
                </a:lnTo>
                <a:lnTo>
                  <a:pt x="3042164" y="576170"/>
                </a:lnTo>
                <a:lnTo>
                  <a:pt x="3011792" y="543387"/>
                </a:lnTo>
                <a:lnTo>
                  <a:pt x="2980601" y="511392"/>
                </a:lnTo>
                <a:lnTo>
                  <a:pt x="2948605" y="480200"/>
                </a:lnTo>
                <a:lnTo>
                  <a:pt x="2915823" y="449828"/>
                </a:lnTo>
                <a:lnTo>
                  <a:pt x="2882270" y="420294"/>
                </a:lnTo>
                <a:lnTo>
                  <a:pt x="2847964" y="391612"/>
                </a:lnTo>
                <a:lnTo>
                  <a:pt x="2812921" y="363801"/>
                </a:lnTo>
                <a:lnTo>
                  <a:pt x="2777157" y="336877"/>
                </a:lnTo>
                <a:lnTo>
                  <a:pt x="2740690" y="310856"/>
                </a:lnTo>
                <a:lnTo>
                  <a:pt x="2703536" y="285755"/>
                </a:lnTo>
                <a:lnTo>
                  <a:pt x="2665711" y="261591"/>
                </a:lnTo>
                <a:lnTo>
                  <a:pt x="2627233" y="238380"/>
                </a:lnTo>
                <a:lnTo>
                  <a:pt x="2588117" y="216139"/>
                </a:lnTo>
                <a:lnTo>
                  <a:pt x="2548381" y="194885"/>
                </a:lnTo>
                <a:lnTo>
                  <a:pt x="2508041" y="174634"/>
                </a:lnTo>
                <a:lnTo>
                  <a:pt x="2467113" y="155403"/>
                </a:lnTo>
                <a:lnTo>
                  <a:pt x="2425615" y="137209"/>
                </a:lnTo>
                <a:lnTo>
                  <a:pt x="2383564" y="120068"/>
                </a:lnTo>
                <a:lnTo>
                  <a:pt x="2340974" y="103997"/>
                </a:lnTo>
                <a:lnTo>
                  <a:pt x="2297865" y="89012"/>
                </a:lnTo>
                <a:lnTo>
                  <a:pt x="2254251" y="75130"/>
                </a:lnTo>
                <a:lnTo>
                  <a:pt x="2210150" y="62368"/>
                </a:lnTo>
                <a:lnTo>
                  <a:pt x="2165578" y="50743"/>
                </a:lnTo>
                <a:lnTo>
                  <a:pt x="2120552" y="40271"/>
                </a:lnTo>
                <a:lnTo>
                  <a:pt x="2075089" y="30968"/>
                </a:lnTo>
                <a:lnTo>
                  <a:pt x="2029205" y="22852"/>
                </a:lnTo>
                <a:lnTo>
                  <a:pt x="1982917" y="15938"/>
                </a:lnTo>
                <a:lnTo>
                  <a:pt x="1936241" y="10245"/>
                </a:lnTo>
                <a:lnTo>
                  <a:pt x="1889194" y="5787"/>
                </a:lnTo>
                <a:lnTo>
                  <a:pt x="1841793" y="2583"/>
                </a:lnTo>
                <a:lnTo>
                  <a:pt x="1794055" y="648"/>
                </a:lnTo>
                <a:lnTo>
                  <a:pt x="1745996" y="0"/>
                </a:lnTo>
                <a:close/>
              </a:path>
            </a:pathLst>
          </a:custGeom>
          <a:solidFill>
            <a:srgbClr val="A7CAE3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27493" y="4006204"/>
            <a:ext cx="276161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spc="35" dirty="0" err="1">
                <a:cs typeface="Calibri"/>
              </a:rPr>
              <a:t>Monopolis</a:t>
            </a:r>
            <a:r>
              <a:rPr lang="ru-RU" sz="2400" b="1" spc="35" dirty="0">
                <a:cs typeface="Calibri"/>
              </a:rPr>
              <a:t> </a:t>
            </a:r>
            <a:r>
              <a:rPr lang="en-US" sz="2400" b="1" spc="35" dirty="0">
                <a:cs typeface="Calibri"/>
              </a:rPr>
              <a:t>and c</a:t>
            </a:r>
            <a:r>
              <a:rPr lang="en-US" sz="2400" b="1" spc="35" dirty="0">
                <a:latin typeface="Calibri"/>
                <a:cs typeface="Calibri"/>
              </a:rPr>
              <a:t>harging station  operators </a:t>
            </a:r>
            <a:r>
              <a:rPr sz="2400" b="1" spc="35" dirty="0">
                <a:latin typeface="Calibri"/>
                <a:cs typeface="Calibri"/>
              </a:rPr>
              <a:t> </a:t>
            </a:r>
            <a:r>
              <a:rPr lang="en-US" sz="2400" b="1" spc="50" dirty="0">
                <a:cs typeface="Calibri"/>
              </a:rPr>
              <a:t>can not block access for electricity </a:t>
            </a:r>
            <a:r>
              <a:rPr lang="en-US" sz="2400" b="1" spc="50" dirty="0" err="1">
                <a:cs typeface="Calibri"/>
              </a:rPr>
              <a:t>suppliers</a:t>
            </a:r>
            <a:r>
              <a:rPr lang="en-US" sz="2400" b="1" spc="35" dirty="0" err="1">
                <a:cs typeface="Calibri"/>
              </a:rPr>
              <a:t>ts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4513" y="4123105"/>
            <a:ext cx="236791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400" b="1" spc="60" dirty="0">
                <a:latin typeface="Calibri"/>
                <a:cs typeface="Calibri"/>
              </a:rPr>
              <a:t>Charging station operators </a:t>
            </a:r>
            <a:r>
              <a:rPr lang="en-US" sz="2400" b="1" spc="-5" dirty="0">
                <a:cs typeface="Calibri"/>
              </a:rPr>
              <a:t>can become suppliers themselves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07107" y="4123105"/>
            <a:ext cx="327215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35660">
              <a:lnSpc>
                <a:spcPct val="100000"/>
              </a:lnSpc>
              <a:spcBef>
                <a:spcPts val="100"/>
              </a:spcBef>
            </a:pPr>
            <a:r>
              <a:rPr lang="en-US" sz="2400" b="1" spc="30" dirty="0">
                <a:latin typeface="Calibri"/>
                <a:cs typeface="Calibri"/>
              </a:rPr>
              <a:t>Car </a:t>
            </a:r>
            <a:r>
              <a:rPr lang="en-US" sz="2400" b="1" spc="30" dirty="0">
                <a:cs typeface="Calibri"/>
              </a:rPr>
              <a:t>owners can sell unused energy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52199" y="2984093"/>
            <a:ext cx="422909" cy="273685"/>
          </a:xfrm>
          <a:custGeom>
            <a:avLst/>
            <a:gdLst/>
            <a:ahLst/>
            <a:cxnLst/>
            <a:rect l="l" t="t" r="r" b="b"/>
            <a:pathLst>
              <a:path w="422910" h="273685">
                <a:moveTo>
                  <a:pt x="414959" y="0"/>
                </a:moveTo>
                <a:lnTo>
                  <a:pt x="7721" y="0"/>
                </a:lnTo>
                <a:lnTo>
                  <a:pt x="0" y="7721"/>
                </a:lnTo>
                <a:lnTo>
                  <a:pt x="0" y="265734"/>
                </a:lnTo>
                <a:lnTo>
                  <a:pt x="7721" y="273456"/>
                </a:lnTo>
                <a:lnTo>
                  <a:pt x="26746" y="273456"/>
                </a:lnTo>
                <a:lnTo>
                  <a:pt x="34480" y="265734"/>
                </a:lnTo>
                <a:lnTo>
                  <a:pt x="34480" y="34467"/>
                </a:lnTo>
                <a:lnTo>
                  <a:pt x="422681" y="34467"/>
                </a:lnTo>
                <a:lnTo>
                  <a:pt x="422681" y="7721"/>
                </a:lnTo>
                <a:lnTo>
                  <a:pt x="414959" y="0"/>
                </a:lnTo>
                <a:close/>
              </a:path>
              <a:path w="422910" h="273685">
                <a:moveTo>
                  <a:pt x="422681" y="34467"/>
                </a:moveTo>
                <a:lnTo>
                  <a:pt x="388200" y="34467"/>
                </a:lnTo>
                <a:lnTo>
                  <a:pt x="388200" y="265734"/>
                </a:lnTo>
                <a:lnTo>
                  <a:pt x="395922" y="273456"/>
                </a:lnTo>
                <a:lnTo>
                  <a:pt x="414959" y="273456"/>
                </a:lnTo>
                <a:lnTo>
                  <a:pt x="422681" y="265734"/>
                </a:lnTo>
                <a:lnTo>
                  <a:pt x="422681" y="34467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37315" y="2916008"/>
            <a:ext cx="847090" cy="1080135"/>
          </a:xfrm>
          <a:custGeom>
            <a:avLst/>
            <a:gdLst/>
            <a:ahLst/>
            <a:cxnLst/>
            <a:rect l="l" t="t" r="r" b="b"/>
            <a:pathLst>
              <a:path w="847089" h="1080135">
                <a:moveTo>
                  <a:pt x="648804" y="1045540"/>
                </a:moveTo>
                <a:lnTo>
                  <a:pt x="7721" y="1045540"/>
                </a:lnTo>
                <a:lnTo>
                  <a:pt x="0" y="1053261"/>
                </a:lnTo>
                <a:lnTo>
                  <a:pt x="0" y="1072299"/>
                </a:lnTo>
                <a:lnTo>
                  <a:pt x="7721" y="1079995"/>
                </a:lnTo>
                <a:lnTo>
                  <a:pt x="648804" y="1079995"/>
                </a:lnTo>
                <a:lnTo>
                  <a:pt x="656526" y="1072299"/>
                </a:lnTo>
                <a:lnTo>
                  <a:pt x="656526" y="1053261"/>
                </a:lnTo>
                <a:lnTo>
                  <a:pt x="648804" y="1045540"/>
                </a:lnTo>
                <a:close/>
              </a:path>
              <a:path w="847089" h="1080135">
                <a:moveTo>
                  <a:pt x="524395" y="0"/>
                </a:moveTo>
                <a:lnTo>
                  <a:pt x="132143" y="0"/>
                </a:lnTo>
                <a:lnTo>
                  <a:pt x="98623" y="6782"/>
                </a:lnTo>
                <a:lnTo>
                  <a:pt x="71226" y="25268"/>
                </a:lnTo>
                <a:lnTo>
                  <a:pt x="52742" y="52661"/>
                </a:lnTo>
                <a:lnTo>
                  <a:pt x="45961" y="86169"/>
                </a:lnTo>
                <a:lnTo>
                  <a:pt x="45961" y="1045540"/>
                </a:lnTo>
                <a:lnTo>
                  <a:pt x="80416" y="1045540"/>
                </a:lnTo>
                <a:lnTo>
                  <a:pt x="80416" y="410489"/>
                </a:lnTo>
                <a:lnTo>
                  <a:pt x="610565" y="410489"/>
                </a:lnTo>
                <a:lnTo>
                  <a:pt x="610565" y="376008"/>
                </a:lnTo>
                <a:lnTo>
                  <a:pt x="80416" y="376008"/>
                </a:lnTo>
                <a:lnTo>
                  <a:pt x="80416" y="86169"/>
                </a:lnTo>
                <a:lnTo>
                  <a:pt x="84487" y="66057"/>
                </a:lnTo>
                <a:lnTo>
                  <a:pt x="95583" y="49622"/>
                </a:lnTo>
                <a:lnTo>
                  <a:pt x="112027" y="38534"/>
                </a:lnTo>
                <a:lnTo>
                  <a:pt x="132143" y="34467"/>
                </a:lnTo>
                <a:lnTo>
                  <a:pt x="591504" y="34467"/>
                </a:lnTo>
                <a:lnTo>
                  <a:pt x="585296" y="25268"/>
                </a:lnTo>
                <a:lnTo>
                  <a:pt x="557903" y="6782"/>
                </a:lnTo>
                <a:lnTo>
                  <a:pt x="524395" y="0"/>
                </a:lnTo>
                <a:close/>
              </a:path>
              <a:path w="847089" h="1080135">
                <a:moveTo>
                  <a:pt x="610565" y="410489"/>
                </a:moveTo>
                <a:lnTo>
                  <a:pt x="576097" y="410489"/>
                </a:lnTo>
                <a:lnTo>
                  <a:pt x="576097" y="1045540"/>
                </a:lnTo>
                <a:lnTo>
                  <a:pt x="610565" y="1045540"/>
                </a:lnTo>
                <a:lnTo>
                  <a:pt x="610565" y="410489"/>
                </a:lnTo>
                <a:close/>
              </a:path>
              <a:path w="847089" h="1080135">
                <a:moveTo>
                  <a:pt x="671278" y="290169"/>
                </a:moveTo>
                <a:lnTo>
                  <a:pt x="610565" y="290169"/>
                </a:lnTo>
                <a:lnTo>
                  <a:pt x="630500" y="299166"/>
                </a:lnTo>
                <a:lnTo>
                  <a:pt x="646336" y="313850"/>
                </a:lnTo>
                <a:lnTo>
                  <a:pt x="656783" y="332937"/>
                </a:lnTo>
                <a:lnTo>
                  <a:pt x="660552" y="355142"/>
                </a:lnTo>
                <a:lnTo>
                  <a:pt x="660552" y="766165"/>
                </a:lnTo>
                <a:lnTo>
                  <a:pt x="665233" y="789295"/>
                </a:lnTo>
                <a:lnTo>
                  <a:pt x="677991" y="808197"/>
                </a:lnTo>
                <a:lnTo>
                  <a:pt x="696894" y="820949"/>
                </a:lnTo>
                <a:lnTo>
                  <a:pt x="720013" y="825627"/>
                </a:lnTo>
                <a:lnTo>
                  <a:pt x="743143" y="820949"/>
                </a:lnTo>
                <a:lnTo>
                  <a:pt x="762046" y="808197"/>
                </a:lnTo>
                <a:lnTo>
                  <a:pt x="773540" y="791159"/>
                </a:lnTo>
                <a:lnTo>
                  <a:pt x="720013" y="791159"/>
                </a:lnTo>
                <a:lnTo>
                  <a:pt x="710297" y="789193"/>
                </a:lnTo>
                <a:lnTo>
                  <a:pt x="702356" y="783834"/>
                </a:lnTo>
                <a:lnTo>
                  <a:pt x="696998" y="775889"/>
                </a:lnTo>
                <a:lnTo>
                  <a:pt x="695032" y="766165"/>
                </a:lnTo>
                <a:lnTo>
                  <a:pt x="695032" y="355142"/>
                </a:lnTo>
                <a:lnTo>
                  <a:pt x="688569" y="319455"/>
                </a:lnTo>
                <a:lnTo>
                  <a:pt x="671278" y="290169"/>
                </a:lnTo>
                <a:close/>
              </a:path>
              <a:path w="847089" h="1080135">
                <a:moveTo>
                  <a:pt x="839152" y="147726"/>
                </a:moveTo>
                <a:lnTo>
                  <a:pt x="685355" y="147726"/>
                </a:lnTo>
                <a:lnTo>
                  <a:pt x="677633" y="155448"/>
                </a:lnTo>
                <a:lnTo>
                  <a:pt x="677633" y="211429"/>
                </a:lnTo>
                <a:lnTo>
                  <a:pt x="682756" y="240443"/>
                </a:lnTo>
                <a:lnTo>
                  <a:pt x="696910" y="265137"/>
                </a:lnTo>
                <a:lnTo>
                  <a:pt x="718272" y="283688"/>
                </a:lnTo>
                <a:lnTo>
                  <a:pt x="745020" y="294271"/>
                </a:lnTo>
                <a:lnTo>
                  <a:pt x="745020" y="766165"/>
                </a:lnTo>
                <a:lnTo>
                  <a:pt x="743050" y="775889"/>
                </a:lnTo>
                <a:lnTo>
                  <a:pt x="737684" y="783834"/>
                </a:lnTo>
                <a:lnTo>
                  <a:pt x="729734" y="789193"/>
                </a:lnTo>
                <a:lnTo>
                  <a:pt x="720013" y="791159"/>
                </a:lnTo>
                <a:lnTo>
                  <a:pt x="773540" y="791159"/>
                </a:lnTo>
                <a:lnTo>
                  <a:pt x="774797" y="789295"/>
                </a:lnTo>
                <a:lnTo>
                  <a:pt x="779475" y="766165"/>
                </a:lnTo>
                <a:lnTo>
                  <a:pt x="779475" y="294271"/>
                </a:lnTo>
                <a:lnTo>
                  <a:pt x="806213" y="283688"/>
                </a:lnTo>
                <a:lnTo>
                  <a:pt x="827581" y="265137"/>
                </a:lnTo>
                <a:lnTo>
                  <a:pt x="829620" y="261581"/>
                </a:lnTo>
                <a:lnTo>
                  <a:pt x="762241" y="261581"/>
                </a:lnTo>
                <a:lnTo>
                  <a:pt x="742750" y="257631"/>
                </a:lnTo>
                <a:lnTo>
                  <a:pt x="726814" y="246868"/>
                </a:lnTo>
                <a:lnTo>
                  <a:pt x="716060" y="230924"/>
                </a:lnTo>
                <a:lnTo>
                  <a:pt x="712114" y="211429"/>
                </a:lnTo>
                <a:lnTo>
                  <a:pt x="712114" y="182181"/>
                </a:lnTo>
                <a:lnTo>
                  <a:pt x="846874" y="182181"/>
                </a:lnTo>
                <a:lnTo>
                  <a:pt x="846874" y="155448"/>
                </a:lnTo>
                <a:lnTo>
                  <a:pt x="839152" y="147726"/>
                </a:lnTo>
                <a:close/>
              </a:path>
              <a:path w="847089" h="1080135">
                <a:moveTo>
                  <a:pt x="591504" y="34467"/>
                </a:moveTo>
                <a:lnTo>
                  <a:pt x="524395" y="34467"/>
                </a:lnTo>
                <a:lnTo>
                  <a:pt x="544507" y="38534"/>
                </a:lnTo>
                <a:lnTo>
                  <a:pt x="560943" y="49622"/>
                </a:lnTo>
                <a:lnTo>
                  <a:pt x="572030" y="66057"/>
                </a:lnTo>
                <a:lnTo>
                  <a:pt x="576097" y="86169"/>
                </a:lnTo>
                <a:lnTo>
                  <a:pt x="576097" y="376008"/>
                </a:lnTo>
                <a:lnTo>
                  <a:pt x="610565" y="376008"/>
                </a:lnTo>
                <a:lnTo>
                  <a:pt x="610565" y="290169"/>
                </a:lnTo>
                <a:lnTo>
                  <a:pt x="671278" y="290169"/>
                </a:lnTo>
                <a:lnTo>
                  <a:pt x="670758" y="289288"/>
                </a:lnTo>
                <a:lnTo>
                  <a:pt x="643967" y="267001"/>
                </a:lnTo>
                <a:lnTo>
                  <a:pt x="610565" y="254952"/>
                </a:lnTo>
                <a:lnTo>
                  <a:pt x="610565" y="86169"/>
                </a:lnTo>
                <a:lnTo>
                  <a:pt x="603782" y="52661"/>
                </a:lnTo>
                <a:lnTo>
                  <a:pt x="591504" y="34467"/>
                </a:lnTo>
                <a:close/>
              </a:path>
              <a:path w="847089" h="1080135">
                <a:moveTo>
                  <a:pt x="846874" y="182181"/>
                </a:moveTo>
                <a:lnTo>
                  <a:pt x="812406" y="182181"/>
                </a:lnTo>
                <a:lnTo>
                  <a:pt x="812406" y="211429"/>
                </a:lnTo>
                <a:lnTo>
                  <a:pt x="808457" y="230924"/>
                </a:lnTo>
                <a:lnTo>
                  <a:pt x="797696" y="246868"/>
                </a:lnTo>
                <a:lnTo>
                  <a:pt x="781748" y="257631"/>
                </a:lnTo>
                <a:lnTo>
                  <a:pt x="762241" y="261581"/>
                </a:lnTo>
                <a:lnTo>
                  <a:pt x="829620" y="261581"/>
                </a:lnTo>
                <a:lnTo>
                  <a:pt x="841745" y="240443"/>
                </a:lnTo>
                <a:lnTo>
                  <a:pt x="846874" y="211429"/>
                </a:lnTo>
                <a:lnTo>
                  <a:pt x="846874" y="182181"/>
                </a:lnTo>
                <a:close/>
              </a:path>
              <a:path w="847089" h="1080135">
                <a:moveTo>
                  <a:pt x="735380" y="68935"/>
                </a:moveTo>
                <a:lnTo>
                  <a:pt x="716330" y="68935"/>
                </a:lnTo>
                <a:lnTo>
                  <a:pt x="708609" y="76657"/>
                </a:lnTo>
                <a:lnTo>
                  <a:pt x="708609" y="147726"/>
                </a:lnTo>
                <a:lnTo>
                  <a:pt x="743076" y="147726"/>
                </a:lnTo>
                <a:lnTo>
                  <a:pt x="743076" y="76657"/>
                </a:lnTo>
                <a:lnTo>
                  <a:pt x="735380" y="68935"/>
                </a:lnTo>
                <a:close/>
              </a:path>
              <a:path w="847089" h="1080135">
                <a:moveTo>
                  <a:pt x="808164" y="68935"/>
                </a:moveTo>
                <a:lnTo>
                  <a:pt x="789127" y="68935"/>
                </a:lnTo>
                <a:lnTo>
                  <a:pt x="781405" y="76657"/>
                </a:lnTo>
                <a:lnTo>
                  <a:pt x="781405" y="147726"/>
                </a:lnTo>
                <a:lnTo>
                  <a:pt x="815873" y="147726"/>
                </a:lnTo>
                <a:lnTo>
                  <a:pt x="815873" y="76657"/>
                </a:lnTo>
                <a:lnTo>
                  <a:pt x="808164" y="68935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52072" y="3488906"/>
            <a:ext cx="227329" cy="379730"/>
          </a:xfrm>
          <a:custGeom>
            <a:avLst/>
            <a:gdLst/>
            <a:ahLst/>
            <a:cxnLst/>
            <a:rect l="l" t="t" r="r" b="b"/>
            <a:pathLst>
              <a:path w="227329" h="379729">
                <a:moveTo>
                  <a:pt x="219303" y="0"/>
                </a:moveTo>
                <a:lnTo>
                  <a:pt x="7721" y="0"/>
                </a:lnTo>
                <a:lnTo>
                  <a:pt x="0" y="7696"/>
                </a:lnTo>
                <a:lnTo>
                  <a:pt x="0" y="371436"/>
                </a:lnTo>
                <a:lnTo>
                  <a:pt x="7721" y="379158"/>
                </a:lnTo>
                <a:lnTo>
                  <a:pt x="219303" y="379158"/>
                </a:lnTo>
                <a:lnTo>
                  <a:pt x="227025" y="371436"/>
                </a:lnTo>
                <a:lnTo>
                  <a:pt x="227025" y="344690"/>
                </a:lnTo>
                <a:lnTo>
                  <a:pt x="34480" y="344690"/>
                </a:lnTo>
                <a:lnTo>
                  <a:pt x="34480" y="34467"/>
                </a:lnTo>
                <a:lnTo>
                  <a:pt x="227025" y="34467"/>
                </a:lnTo>
                <a:lnTo>
                  <a:pt x="227025" y="7696"/>
                </a:lnTo>
                <a:lnTo>
                  <a:pt x="219303" y="0"/>
                </a:lnTo>
                <a:close/>
              </a:path>
              <a:path w="227329" h="379729">
                <a:moveTo>
                  <a:pt x="227025" y="34467"/>
                </a:moveTo>
                <a:lnTo>
                  <a:pt x="192557" y="34467"/>
                </a:lnTo>
                <a:lnTo>
                  <a:pt x="192557" y="344690"/>
                </a:lnTo>
                <a:lnTo>
                  <a:pt x="227025" y="344690"/>
                </a:lnTo>
                <a:lnTo>
                  <a:pt x="227025" y="34467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20995" y="3419983"/>
            <a:ext cx="89535" cy="34925"/>
          </a:xfrm>
          <a:custGeom>
            <a:avLst/>
            <a:gdLst/>
            <a:ahLst/>
            <a:cxnLst/>
            <a:rect l="l" t="t" r="r" b="b"/>
            <a:pathLst>
              <a:path w="89535" h="34925">
                <a:moveTo>
                  <a:pt x="81432" y="0"/>
                </a:moveTo>
                <a:lnTo>
                  <a:pt x="7721" y="0"/>
                </a:lnTo>
                <a:lnTo>
                  <a:pt x="0" y="7696"/>
                </a:lnTo>
                <a:lnTo>
                  <a:pt x="0" y="26733"/>
                </a:lnTo>
                <a:lnTo>
                  <a:pt x="7721" y="34467"/>
                </a:lnTo>
                <a:lnTo>
                  <a:pt x="81432" y="34467"/>
                </a:lnTo>
                <a:lnTo>
                  <a:pt x="89154" y="26733"/>
                </a:lnTo>
                <a:lnTo>
                  <a:pt x="89154" y="7696"/>
                </a:lnTo>
                <a:lnTo>
                  <a:pt x="81432" y="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20995" y="3764648"/>
            <a:ext cx="89535" cy="34925"/>
          </a:xfrm>
          <a:custGeom>
            <a:avLst/>
            <a:gdLst/>
            <a:ahLst/>
            <a:cxnLst/>
            <a:rect l="l" t="t" r="r" b="b"/>
            <a:pathLst>
              <a:path w="89535" h="34925">
                <a:moveTo>
                  <a:pt x="81432" y="0"/>
                </a:moveTo>
                <a:lnTo>
                  <a:pt x="7721" y="0"/>
                </a:lnTo>
                <a:lnTo>
                  <a:pt x="0" y="7721"/>
                </a:lnTo>
                <a:lnTo>
                  <a:pt x="0" y="26746"/>
                </a:lnTo>
                <a:lnTo>
                  <a:pt x="7721" y="34467"/>
                </a:lnTo>
                <a:lnTo>
                  <a:pt x="81432" y="34467"/>
                </a:lnTo>
                <a:lnTo>
                  <a:pt x="89154" y="26746"/>
                </a:lnTo>
                <a:lnTo>
                  <a:pt x="89154" y="7721"/>
                </a:lnTo>
                <a:lnTo>
                  <a:pt x="81432" y="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20995" y="3695725"/>
            <a:ext cx="89535" cy="34925"/>
          </a:xfrm>
          <a:custGeom>
            <a:avLst/>
            <a:gdLst/>
            <a:ahLst/>
            <a:cxnLst/>
            <a:rect l="l" t="t" r="r" b="b"/>
            <a:pathLst>
              <a:path w="89535" h="34925">
                <a:moveTo>
                  <a:pt x="81432" y="0"/>
                </a:moveTo>
                <a:lnTo>
                  <a:pt x="7721" y="0"/>
                </a:lnTo>
                <a:lnTo>
                  <a:pt x="0" y="7696"/>
                </a:lnTo>
                <a:lnTo>
                  <a:pt x="0" y="26733"/>
                </a:lnTo>
                <a:lnTo>
                  <a:pt x="7721" y="34467"/>
                </a:lnTo>
                <a:lnTo>
                  <a:pt x="81432" y="34467"/>
                </a:lnTo>
                <a:lnTo>
                  <a:pt x="89154" y="26733"/>
                </a:lnTo>
                <a:lnTo>
                  <a:pt x="89154" y="7696"/>
                </a:lnTo>
                <a:lnTo>
                  <a:pt x="81432" y="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20995" y="3626789"/>
            <a:ext cx="89535" cy="34925"/>
          </a:xfrm>
          <a:custGeom>
            <a:avLst/>
            <a:gdLst/>
            <a:ahLst/>
            <a:cxnLst/>
            <a:rect l="l" t="t" r="r" b="b"/>
            <a:pathLst>
              <a:path w="89535" h="34925">
                <a:moveTo>
                  <a:pt x="81432" y="0"/>
                </a:moveTo>
                <a:lnTo>
                  <a:pt x="7721" y="0"/>
                </a:lnTo>
                <a:lnTo>
                  <a:pt x="0" y="7708"/>
                </a:lnTo>
                <a:lnTo>
                  <a:pt x="0" y="26758"/>
                </a:lnTo>
                <a:lnTo>
                  <a:pt x="7721" y="34455"/>
                </a:lnTo>
                <a:lnTo>
                  <a:pt x="81432" y="34455"/>
                </a:lnTo>
                <a:lnTo>
                  <a:pt x="89154" y="26758"/>
                </a:lnTo>
                <a:lnTo>
                  <a:pt x="89154" y="7708"/>
                </a:lnTo>
                <a:lnTo>
                  <a:pt x="81432" y="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20995" y="3557841"/>
            <a:ext cx="89535" cy="34925"/>
          </a:xfrm>
          <a:custGeom>
            <a:avLst/>
            <a:gdLst/>
            <a:ahLst/>
            <a:cxnLst/>
            <a:rect l="l" t="t" r="r" b="b"/>
            <a:pathLst>
              <a:path w="89535" h="34925">
                <a:moveTo>
                  <a:pt x="81432" y="0"/>
                </a:moveTo>
                <a:lnTo>
                  <a:pt x="7721" y="0"/>
                </a:lnTo>
                <a:lnTo>
                  <a:pt x="0" y="7708"/>
                </a:lnTo>
                <a:lnTo>
                  <a:pt x="0" y="26758"/>
                </a:lnTo>
                <a:lnTo>
                  <a:pt x="7721" y="34455"/>
                </a:lnTo>
                <a:lnTo>
                  <a:pt x="81432" y="34455"/>
                </a:lnTo>
                <a:lnTo>
                  <a:pt x="89154" y="26758"/>
                </a:lnTo>
                <a:lnTo>
                  <a:pt x="89154" y="7708"/>
                </a:lnTo>
                <a:lnTo>
                  <a:pt x="81432" y="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20086" y="2916491"/>
            <a:ext cx="1045844" cy="1079500"/>
          </a:xfrm>
          <a:custGeom>
            <a:avLst/>
            <a:gdLst/>
            <a:ahLst/>
            <a:cxnLst/>
            <a:rect l="l" t="t" r="r" b="b"/>
            <a:pathLst>
              <a:path w="1045845" h="1079500">
                <a:moveTo>
                  <a:pt x="611251" y="725169"/>
                </a:moveTo>
                <a:lnTo>
                  <a:pt x="42545" y="725169"/>
                </a:lnTo>
                <a:lnTo>
                  <a:pt x="50838" y="726439"/>
                </a:lnTo>
                <a:lnTo>
                  <a:pt x="49555" y="728979"/>
                </a:lnTo>
                <a:lnTo>
                  <a:pt x="26371" y="764539"/>
                </a:lnTo>
                <a:lnTo>
                  <a:pt x="18694" y="803909"/>
                </a:lnTo>
                <a:lnTo>
                  <a:pt x="18439" y="971549"/>
                </a:lnTo>
                <a:lnTo>
                  <a:pt x="18554" y="1060449"/>
                </a:lnTo>
                <a:lnTo>
                  <a:pt x="19775" y="1069339"/>
                </a:lnTo>
                <a:lnTo>
                  <a:pt x="23493" y="1075689"/>
                </a:lnTo>
                <a:lnTo>
                  <a:pt x="29790" y="1079499"/>
                </a:lnTo>
                <a:lnTo>
                  <a:pt x="175805" y="1079499"/>
                </a:lnTo>
                <a:lnTo>
                  <a:pt x="182192" y="1075689"/>
                </a:lnTo>
                <a:lnTo>
                  <a:pt x="185948" y="1069339"/>
                </a:lnTo>
                <a:lnTo>
                  <a:pt x="187198" y="1059180"/>
                </a:lnTo>
                <a:lnTo>
                  <a:pt x="187219" y="1046479"/>
                </a:lnTo>
                <a:lnTo>
                  <a:pt x="52959" y="1046479"/>
                </a:lnTo>
                <a:lnTo>
                  <a:pt x="52959" y="1018539"/>
                </a:lnTo>
                <a:lnTo>
                  <a:pt x="725636" y="1018539"/>
                </a:lnTo>
                <a:lnTo>
                  <a:pt x="725693" y="995679"/>
                </a:lnTo>
                <a:lnTo>
                  <a:pt x="92532" y="995679"/>
                </a:lnTo>
                <a:lnTo>
                  <a:pt x="78261" y="993139"/>
                </a:lnTo>
                <a:lnTo>
                  <a:pt x="65300" y="985519"/>
                </a:lnTo>
                <a:lnTo>
                  <a:pt x="55934" y="971549"/>
                </a:lnTo>
                <a:lnTo>
                  <a:pt x="52451" y="955039"/>
                </a:lnTo>
                <a:lnTo>
                  <a:pt x="52700" y="922019"/>
                </a:lnTo>
                <a:lnTo>
                  <a:pt x="52527" y="808989"/>
                </a:lnTo>
                <a:lnTo>
                  <a:pt x="62550" y="768349"/>
                </a:lnTo>
                <a:lnTo>
                  <a:pt x="91605" y="736599"/>
                </a:lnTo>
                <a:lnTo>
                  <a:pt x="115408" y="726439"/>
                </a:lnTo>
                <a:lnTo>
                  <a:pt x="558156" y="726439"/>
                </a:lnTo>
                <a:lnTo>
                  <a:pt x="611251" y="725169"/>
                </a:lnTo>
                <a:close/>
              </a:path>
              <a:path w="1045845" h="1079500">
                <a:moveTo>
                  <a:pt x="591566" y="1029969"/>
                </a:moveTo>
                <a:lnTo>
                  <a:pt x="557364" y="1029969"/>
                </a:lnTo>
                <a:lnTo>
                  <a:pt x="557390" y="1060449"/>
                </a:lnTo>
                <a:lnTo>
                  <a:pt x="558723" y="1069339"/>
                </a:lnTo>
                <a:lnTo>
                  <a:pt x="562456" y="1075689"/>
                </a:lnTo>
                <a:lnTo>
                  <a:pt x="568586" y="1079499"/>
                </a:lnTo>
                <a:lnTo>
                  <a:pt x="713885" y="1079499"/>
                </a:lnTo>
                <a:lnTo>
                  <a:pt x="720602" y="1075689"/>
                </a:lnTo>
                <a:lnTo>
                  <a:pt x="724355" y="1068070"/>
                </a:lnTo>
                <a:lnTo>
                  <a:pt x="725538" y="1057909"/>
                </a:lnTo>
                <a:lnTo>
                  <a:pt x="725566" y="1046479"/>
                </a:lnTo>
                <a:lnTo>
                  <a:pt x="591566" y="1046479"/>
                </a:lnTo>
                <a:lnTo>
                  <a:pt x="591566" y="1029969"/>
                </a:lnTo>
                <a:close/>
              </a:path>
              <a:path w="1045845" h="1079500">
                <a:moveTo>
                  <a:pt x="187223" y="1029969"/>
                </a:moveTo>
                <a:lnTo>
                  <a:pt x="152996" y="1029969"/>
                </a:lnTo>
                <a:lnTo>
                  <a:pt x="152996" y="1046479"/>
                </a:lnTo>
                <a:lnTo>
                  <a:pt x="187219" y="1046479"/>
                </a:lnTo>
                <a:lnTo>
                  <a:pt x="187223" y="1029969"/>
                </a:lnTo>
                <a:close/>
              </a:path>
              <a:path w="1045845" h="1079500">
                <a:moveTo>
                  <a:pt x="725636" y="1018539"/>
                </a:moveTo>
                <a:lnTo>
                  <a:pt x="52959" y="1018539"/>
                </a:lnTo>
                <a:lnTo>
                  <a:pt x="54724" y="1019809"/>
                </a:lnTo>
                <a:lnTo>
                  <a:pt x="56349" y="1021079"/>
                </a:lnTo>
                <a:lnTo>
                  <a:pt x="691515" y="1021079"/>
                </a:lnTo>
                <a:lnTo>
                  <a:pt x="691515" y="1046479"/>
                </a:lnTo>
                <a:lnTo>
                  <a:pt x="725566" y="1046479"/>
                </a:lnTo>
                <a:lnTo>
                  <a:pt x="725636" y="1018539"/>
                </a:lnTo>
                <a:close/>
              </a:path>
              <a:path w="1045845" h="1079500">
                <a:moveTo>
                  <a:pt x="691515" y="1021079"/>
                </a:moveTo>
                <a:lnTo>
                  <a:pt x="57886" y="1021079"/>
                </a:lnTo>
                <a:lnTo>
                  <a:pt x="66756" y="1024889"/>
                </a:lnTo>
                <a:lnTo>
                  <a:pt x="75934" y="1027429"/>
                </a:lnTo>
                <a:lnTo>
                  <a:pt x="94983" y="1029969"/>
                </a:lnTo>
                <a:lnTo>
                  <a:pt x="634477" y="1029969"/>
                </a:lnTo>
                <a:lnTo>
                  <a:pt x="647919" y="1028699"/>
                </a:lnTo>
                <a:lnTo>
                  <a:pt x="661314" y="1028699"/>
                </a:lnTo>
                <a:lnTo>
                  <a:pt x="668928" y="1027429"/>
                </a:lnTo>
                <a:lnTo>
                  <a:pt x="683994" y="1022349"/>
                </a:lnTo>
                <a:lnTo>
                  <a:pt x="691515" y="1021079"/>
                </a:lnTo>
                <a:close/>
              </a:path>
              <a:path w="1045845" h="1079500">
                <a:moveTo>
                  <a:pt x="692086" y="725169"/>
                </a:moveTo>
                <a:lnTo>
                  <a:pt x="611251" y="725169"/>
                </a:lnTo>
                <a:lnTo>
                  <a:pt x="643302" y="732789"/>
                </a:lnTo>
                <a:lnTo>
                  <a:pt x="668664" y="750569"/>
                </a:lnTo>
                <a:lnTo>
                  <a:pt x="685420" y="775969"/>
                </a:lnTo>
                <a:lnTo>
                  <a:pt x="691654" y="803909"/>
                </a:lnTo>
                <a:lnTo>
                  <a:pt x="691936" y="839469"/>
                </a:lnTo>
                <a:lnTo>
                  <a:pt x="692003" y="885189"/>
                </a:lnTo>
                <a:lnTo>
                  <a:pt x="691877" y="922019"/>
                </a:lnTo>
                <a:lnTo>
                  <a:pt x="691654" y="961389"/>
                </a:lnTo>
                <a:lnTo>
                  <a:pt x="668017" y="993139"/>
                </a:lnTo>
                <a:lnTo>
                  <a:pt x="654265" y="995679"/>
                </a:lnTo>
                <a:lnTo>
                  <a:pt x="725693" y="995679"/>
                </a:lnTo>
                <a:lnTo>
                  <a:pt x="725919" y="905509"/>
                </a:lnTo>
                <a:lnTo>
                  <a:pt x="725970" y="877569"/>
                </a:lnTo>
                <a:lnTo>
                  <a:pt x="960513" y="877569"/>
                </a:lnTo>
                <a:lnTo>
                  <a:pt x="975499" y="875029"/>
                </a:lnTo>
                <a:lnTo>
                  <a:pt x="1003076" y="864869"/>
                </a:lnTo>
                <a:lnTo>
                  <a:pt x="1025251" y="845819"/>
                </a:lnTo>
                <a:lnTo>
                  <a:pt x="1026808" y="843279"/>
                </a:lnTo>
                <a:lnTo>
                  <a:pt x="727659" y="843279"/>
                </a:lnTo>
                <a:lnTo>
                  <a:pt x="726448" y="828039"/>
                </a:lnTo>
                <a:lnTo>
                  <a:pt x="721829" y="781049"/>
                </a:lnTo>
                <a:lnTo>
                  <a:pt x="702488" y="737869"/>
                </a:lnTo>
                <a:lnTo>
                  <a:pt x="692086" y="725169"/>
                </a:lnTo>
                <a:close/>
              </a:path>
              <a:path w="1045845" h="1079500">
                <a:moveTo>
                  <a:pt x="1026975" y="270509"/>
                </a:moveTo>
                <a:lnTo>
                  <a:pt x="966952" y="270509"/>
                </a:lnTo>
                <a:lnTo>
                  <a:pt x="969264" y="271779"/>
                </a:lnTo>
                <a:lnTo>
                  <a:pt x="986927" y="278129"/>
                </a:lnTo>
                <a:lnTo>
                  <a:pt x="1000491" y="290829"/>
                </a:lnTo>
                <a:lnTo>
                  <a:pt x="1009195" y="307339"/>
                </a:lnTo>
                <a:lnTo>
                  <a:pt x="1012278" y="327659"/>
                </a:lnTo>
                <a:lnTo>
                  <a:pt x="1012278" y="787399"/>
                </a:lnTo>
                <a:lnTo>
                  <a:pt x="1008087" y="810259"/>
                </a:lnTo>
                <a:lnTo>
                  <a:pt x="996394" y="828039"/>
                </a:lnTo>
                <a:lnTo>
                  <a:pt x="978467" y="839469"/>
                </a:lnTo>
                <a:lnTo>
                  <a:pt x="955573" y="843279"/>
                </a:lnTo>
                <a:lnTo>
                  <a:pt x="1026808" y="843279"/>
                </a:lnTo>
                <a:lnTo>
                  <a:pt x="1040036" y="821689"/>
                </a:lnTo>
                <a:lnTo>
                  <a:pt x="1045438" y="792479"/>
                </a:lnTo>
                <a:lnTo>
                  <a:pt x="1045564" y="717549"/>
                </a:lnTo>
                <a:lnTo>
                  <a:pt x="1045689" y="605789"/>
                </a:lnTo>
                <a:lnTo>
                  <a:pt x="1045577" y="401319"/>
                </a:lnTo>
                <a:lnTo>
                  <a:pt x="1045375" y="322579"/>
                </a:lnTo>
                <a:lnTo>
                  <a:pt x="1042049" y="298449"/>
                </a:lnTo>
                <a:lnTo>
                  <a:pt x="1032487" y="276859"/>
                </a:lnTo>
                <a:lnTo>
                  <a:pt x="1026975" y="270509"/>
                </a:lnTo>
                <a:close/>
              </a:path>
              <a:path w="1045845" h="1079500">
                <a:moveTo>
                  <a:pt x="520687" y="539749"/>
                </a:moveTo>
                <a:lnTo>
                  <a:pt x="364001" y="539749"/>
                </a:lnTo>
                <a:lnTo>
                  <a:pt x="200190" y="541019"/>
                </a:lnTo>
                <a:lnTo>
                  <a:pt x="192913" y="541019"/>
                </a:lnTo>
                <a:lnTo>
                  <a:pt x="152276" y="552449"/>
                </a:lnTo>
                <a:lnTo>
                  <a:pt x="104471" y="595629"/>
                </a:lnTo>
                <a:lnTo>
                  <a:pt x="89344" y="631189"/>
                </a:lnTo>
                <a:lnTo>
                  <a:pt x="87706" y="633729"/>
                </a:lnTo>
                <a:lnTo>
                  <a:pt x="70395" y="637539"/>
                </a:lnTo>
                <a:lnTo>
                  <a:pt x="57324" y="640079"/>
                </a:lnTo>
                <a:lnTo>
                  <a:pt x="44277" y="643889"/>
                </a:lnTo>
                <a:lnTo>
                  <a:pt x="9683" y="660399"/>
                </a:lnTo>
                <a:lnTo>
                  <a:pt x="0" y="681989"/>
                </a:lnTo>
                <a:lnTo>
                  <a:pt x="1210" y="694689"/>
                </a:lnTo>
                <a:lnTo>
                  <a:pt x="6292" y="706119"/>
                </a:lnTo>
                <a:lnTo>
                  <a:pt x="15023" y="716279"/>
                </a:lnTo>
                <a:lnTo>
                  <a:pt x="27178" y="722629"/>
                </a:lnTo>
                <a:lnTo>
                  <a:pt x="34505" y="725169"/>
                </a:lnTo>
                <a:lnTo>
                  <a:pt x="694232" y="725169"/>
                </a:lnTo>
                <a:lnTo>
                  <a:pt x="695934" y="723899"/>
                </a:lnTo>
                <a:lnTo>
                  <a:pt x="697636" y="723899"/>
                </a:lnTo>
                <a:lnTo>
                  <a:pt x="710288" y="717549"/>
                </a:lnTo>
                <a:lnTo>
                  <a:pt x="719918" y="708659"/>
                </a:lnTo>
                <a:lnTo>
                  <a:pt x="725957" y="697229"/>
                </a:lnTo>
                <a:lnTo>
                  <a:pt x="726709" y="692149"/>
                </a:lnTo>
                <a:lnTo>
                  <a:pt x="41224" y="692149"/>
                </a:lnTo>
                <a:lnTo>
                  <a:pt x="37350" y="689609"/>
                </a:lnTo>
                <a:lnTo>
                  <a:pt x="35585" y="687069"/>
                </a:lnTo>
                <a:lnTo>
                  <a:pt x="33591" y="685799"/>
                </a:lnTo>
                <a:lnTo>
                  <a:pt x="35509" y="683259"/>
                </a:lnTo>
                <a:lnTo>
                  <a:pt x="37109" y="680719"/>
                </a:lnTo>
                <a:lnTo>
                  <a:pt x="39395" y="680719"/>
                </a:lnTo>
                <a:lnTo>
                  <a:pt x="54367" y="675639"/>
                </a:lnTo>
                <a:lnTo>
                  <a:pt x="74561" y="670559"/>
                </a:lnTo>
                <a:lnTo>
                  <a:pt x="79679" y="670559"/>
                </a:lnTo>
                <a:lnTo>
                  <a:pt x="85585" y="668019"/>
                </a:lnTo>
                <a:lnTo>
                  <a:pt x="119925" y="668019"/>
                </a:lnTo>
                <a:lnTo>
                  <a:pt x="119773" y="660399"/>
                </a:lnTo>
                <a:lnTo>
                  <a:pt x="120621" y="643889"/>
                </a:lnTo>
                <a:lnTo>
                  <a:pt x="137058" y="605789"/>
                </a:lnTo>
                <a:lnTo>
                  <a:pt x="177660" y="577849"/>
                </a:lnTo>
                <a:lnTo>
                  <a:pt x="257157" y="572769"/>
                </a:lnTo>
                <a:lnTo>
                  <a:pt x="603168" y="572769"/>
                </a:lnTo>
                <a:lnTo>
                  <a:pt x="594869" y="563879"/>
                </a:lnTo>
                <a:lnTo>
                  <a:pt x="560950" y="546099"/>
                </a:lnTo>
                <a:lnTo>
                  <a:pt x="520687" y="539749"/>
                </a:lnTo>
                <a:close/>
              </a:path>
              <a:path w="1045845" h="1079500">
                <a:moveTo>
                  <a:pt x="119925" y="668019"/>
                </a:moveTo>
                <a:lnTo>
                  <a:pt x="85585" y="668019"/>
                </a:lnTo>
                <a:lnTo>
                  <a:pt x="85585" y="692149"/>
                </a:lnTo>
                <a:lnTo>
                  <a:pt x="119761" y="692149"/>
                </a:lnTo>
                <a:lnTo>
                  <a:pt x="119980" y="680719"/>
                </a:lnTo>
                <a:lnTo>
                  <a:pt x="119925" y="668019"/>
                </a:lnTo>
                <a:close/>
              </a:path>
              <a:path w="1045845" h="1079500">
                <a:moveTo>
                  <a:pt x="603168" y="572769"/>
                </a:moveTo>
                <a:lnTo>
                  <a:pt x="470564" y="572769"/>
                </a:lnTo>
                <a:lnTo>
                  <a:pt x="523913" y="574039"/>
                </a:lnTo>
                <a:lnTo>
                  <a:pt x="553110" y="577849"/>
                </a:lnTo>
                <a:lnTo>
                  <a:pt x="596118" y="613409"/>
                </a:lnTo>
                <a:lnTo>
                  <a:pt x="607833" y="652779"/>
                </a:lnTo>
                <a:lnTo>
                  <a:pt x="608488" y="680719"/>
                </a:lnTo>
                <a:lnTo>
                  <a:pt x="608685" y="692149"/>
                </a:lnTo>
                <a:lnTo>
                  <a:pt x="641807" y="692149"/>
                </a:lnTo>
                <a:lnTo>
                  <a:pt x="641807" y="668019"/>
                </a:lnTo>
                <a:lnTo>
                  <a:pt x="722936" y="668019"/>
                </a:lnTo>
                <a:lnTo>
                  <a:pt x="718434" y="660399"/>
                </a:lnTo>
                <a:lnTo>
                  <a:pt x="708054" y="651509"/>
                </a:lnTo>
                <a:lnTo>
                  <a:pt x="694524" y="646429"/>
                </a:lnTo>
                <a:lnTo>
                  <a:pt x="681934" y="643889"/>
                </a:lnTo>
                <a:lnTo>
                  <a:pt x="669332" y="640079"/>
                </a:lnTo>
                <a:lnTo>
                  <a:pt x="641096" y="633729"/>
                </a:lnTo>
                <a:lnTo>
                  <a:pt x="638784" y="633729"/>
                </a:lnTo>
                <a:lnTo>
                  <a:pt x="637705" y="628649"/>
                </a:lnTo>
                <a:lnTo>
                  <a:pt x="620951" y="591819"/>
                </a:lnTo>
                <a:lnTo>
                  <a:pt x="603168" y="572769"/>
                </a:lnTo>
                <a:close/>
              </a:path>
              <a:path w="1045845" h="1079500">
                <a:moveTo>
                  <a:pt x="722936" y="668019"/>
                </a:moveTo>
                <a:lnTo>
                  <a:pt x="641807" y="668019"/>
                </a:lnTo>
                <a:lnTo>
                  <a:pt x="665665" y="674369"/>
                </a:lnTo>
                <a:lnTo>
                  <a:pt x="677445" y="676909"/>
                </a:lnTo>
                <a:lnTo>
                  <a:pt x="691095" y="680719"/>
                </a:lnTo>
                <a:lnTo>
                  <a:pt x="694016" y="684529"/>
                </a:lnTo>
                <a:lnTo>
                  <a:pt x="693445" y="687069"/>
                </a:lnTo>
                <a:lnTo>
                  <a:pt x="690918" y="689609"/>
                </a:lnTo>
                <a:lnTo>
                  <a:pt x="687997" y="692149"/>
                </a:lnTo>
                <a:lnTo>
                  <a:pt x="726709" y="692149"/>
                </a:lnTo>
                <a:lnTo>
                  <a:pt x="727837" y="684529"/>
                </a:lnTo>
                <a:lnTo>
                  <a:pt x="725187" y="671829"/>
                </a:lnTo>
                <a:lnTo>
                  <a:pt x="722936" y="668019"/>
                </a:lnTo>
                <a:close/>
              </a:path>
              <a:path w="1045845" h="1079500">
                <a:moveTo>
                  <a:pt x="671474" y="0"/>
                </a:moveTo>
                <a:lnTo>
                  <a:pt x="610273" y="0"/>
                </a:lnTo>
                <a:lnTo>
                  <a:pt x="601028" y="1269"/>
                </a:lnTo>
                <a:lnTo>
                  <a:pt x="594655" y="5079"/>
                </a:lnTo>
                <a:lnTo>
                  <a:pt x="590963" y="11429"/>
                </a:lnTo>
                <a:lnTo>
                  <a:pt x="589762" y="20319"/>
                </a:lnTo>
                <a:lnTo>
                  <a:pt x="589724" y="96519"/>
                </a:lnTo>
                <a:lnTo>
                  <a:pt x="589432" y="99059"/>
                </a:lnTo>
                <a:lnTo>
                  <a:pt x="589241" y="101599"/>
                </a:lnTo>
                <a:lnTo>
                  <a:pt x="447711" y="101599"/>
                </a:lnTo>
                <a:lnTo>
                  <a:pt x="440580" y="102869"/>
                </a:lnTo>
                <a:lnTo>
                  <a:pt x="407589" y="135889"/>
                </a:lnTo>
                <a:lnTo>
                  <a:pt x="405684" y="152399"/>
                </a:lnTo>
                <a:lnTo>
                  <a:pt x="408774" y="171449"/>
                </a:lnTo>
                <a:lnTo>
                  <a:pt x="415209" y="185419"/>
                </a:lnTo>
                <a:lnTo>
                  <a:pt x="425557" y="194309"/>
                </a:lnTo>
                <a:lnTo>
                  <a:pt x="439164" y="200659"/>
                </a:lnTo>
                <a:lnTo>
                  <a:pt x="455371" y="203199"/>
                </a:lnTo>
                <a:lnTo>
                  <a:pt x="589267" y="203199"/>
                </a:lnTo>
                <a:lnTo>
                  <a:pt x="589267" y="321309"/>
                </a:lnTo>
                <a:lnTo>
                  <a:pt x="448260" y="321309"/>
                </a:lnTo>
                <a:lnTo>
                  <a:pt x="435610" y="323849"/>
                </a:lnTo>
                <a:lnTo>
                  <a:pt x="429628" y="326389"/>
                </a:lnTo>
                <a:lnTo>
                  <a:pt x="415717" y="337819"/>
                </a:lnTo>
                <a:lnTo>
                  <a:pt x="408143" y="351789"/>
                </a:lnTo>
                <a:lnTo>
                  <a:pt x="405736" y="368299"/>
                </a:lnTo>
                <a:lnTo>
                  <a:pt x="407327" y="386079"/>
                </a:lnTo>
                <a:lnTo>
                  <a:pt x="412870" y="401319"/>
                </a:lnTo>
                <a:lnTo>
                  <a:pt x="423108" y="412749"/>
                </a:lnTo>
                <a:lnTo>
                  <a:pt x="437196" y="419099"/>
                </a:lnTo>
                <a:lnTo>
                  <a:pt x="454291" y="421639"/>
                </a:lnTo>
                <a:lnTo>
                  <a:pt x="589749" y="421639"/>
                </a:lnTo>
                <a:lnTo>
                  <a:pt x="589800" y="505459"/>
                </a:lnTo>
                <a:lnTo>
                  <a:pt x="591000" y="513079"/>
                </a:lnTo>
                <a:lnTo>
                  <a:pt x="594455" y="518159"/>
                </a:lnTo>
                <a:lnTo>
                  <a:pt x="600119" y="521969"/>
                </a:lnTo>
                <a:lnTo>
                  <a:pt x="607949" y="523239"/>
                </a:lnTo>
                <a:lnTo>
                  <a:pt x="684276" y="523239"/>
                </a:lnTo>
                <a:lnTo>
                  <a:pt x="690600" y="516889"/>
                </a:lnTo>
                <a:lnTo>
                  <a:pt x="690727" y="505459"/>
                </a:lnTo>
                <a:lnTo>
                  <a:pt x="690810" y="488949"/>
                </a:lnTo>
                <a:lnTo>
                  <a:pt x="623531" y="488949"/>
                </a:lnTo>
                <a:lnTo>
                  <a:pt x="623531" y="388619"/>
                </a:lnTo>
                <a:lnTo>
                  <a:pt x="449046" y="388619"/>
                </a:lnTo>
                <a:lnTo>
                  <a:pt x="437426" y="365759"/>
                </a:lnTo>
                <a:lnTo>
                  <a:pt x="444766" y="356869"/>
                </a:lnTo>
                <a:lnTo>
                  <a:pt x="449275" y="355599"/>
                </a:lnTo>
                <a:lnTo>
                  <a:pt x="486307" y="354329"/>
                </a:lnTo>
                <a:lnTo>
                  <a:pt x="623531" y="354329"/>
                </a:lnTo>
                <a:lnTo>
                  <a:pt x="623531" y="168909"/>
                </a:lnTo>
                <a:lnTo>
                  <a:pt x="443280" y="168909"/>
                </a:lnTo>
                <a:lnTo>
                  <a:pt x="439826" y="156209"/>
                </a:lnTo>
                <a:lnTo>
                  <a:pt x="440042" y="148589"/>
                </a:lnTo>
                <a:lnTo>
                  <a:pt x="442353" y="138429"/>
                </a:lnTo>
                <a:lnTo>
                  <a:pt x="448564" y="135889"/>
                </a:lnTo>
                <a:lnTo>
                  <a:pt x="452297" y="135889"/>
                </a:lnTo>
                <a:lnTo>
                  <a:pt x="486081" y="134619"/>
                </a:lnTo>
                <a:lnTo>
                  <a:pt x="623531" y="134619"/>
                </a:lnTo>
                <a:lnTo>
                  <a:pt x="623531" y="34289"/>
                </a:lnTo>
                <a:lnTo>
                  <a:pt x="690808" y="34289"/>
                </a:lnTo>
                <a:lnTo>
                  <a:pt x="690740" y="19049"/>
                </a:lnTo>
                <a:lnTo>
                  <a:pt x="689460" y="11429"/>
                </a:lnTo>
                <a:lnTo>
                  <a:pt x="685788" y="5079"/>
                </a:lnTo>
                <a:lnTo>
                  <a:pt x="679776" y="1269"/>
                </a:lnTo>
                <a:lnTo>
                  <a:pt x="671474" y="0"/>
                </a:lnTo>
                <a:close/>
              </a:path>
              <a:path w="1045845" h="1079500">
                <a:moveTo>
                  <a:pt x="690808" y="34289"/>
                </a:moveTo>
                <a:lnTo>
                  <a:pt x="656945" y="34289"/>
                </a:lnTo>
                <a:lnTo>
                  <a:pt x="656945" y="488949"/>
                </a:lnTo>
                <a:lnTo>
                  <a:pt x="690810" y="488949"/>
                </a:lnTo>
                <a:lnTo>
                  <a:pt x="690778" y="455929"/>
                </a:lnTo>
                <a:lnTo>
                  <a:pt x="882357" y="455929"/>
                </a:lnTo>
                <a:lnTo>
                  <a:pt x="887679" y="454659"/>
                </a:lnTo>
                <a:lnTo>
                  <a:pt x="892911" y="454659"/>
                </a:lnTo>
                <a:lnTo>
                  <a:pt x="918547" y="445769"/>
                </a:lnTo>
                <a:lnTo>
                  <a:pt x="940058" y="429259"/>
                </a:lnTo>
                <a:lnTo>
                  <a:pt x="945043" y="421639"/>
                </a:lnTo>
                <a:lnTo>
                  <a:pt x="691883" y="421639"/>
                </a:lnTo>
                <a:lnTo>
                  <a:pt x="691883" y="101599"/>
                </a:lnTo>
                <a:lnTo>
                  <a:pt x="943520" y="101599"/>
                </a:lnTo>
                <a:lnTo>
                  <a:pt x="936823" y="91439"/>
                </a:lnTo>
                <a:lnTo>
                  <a:pt x="909075" y="73659"/>
                </a:lnTo>
                <a:lnTo>
                  <a:pt x="881605" y="68579"/>
                </a:lnTo>
                <a:lnTo>
                  <a:pt x="786599" y="68579"/>
                </a:lnTo>
                <a:lnTo>
                  <a:pt x="742528" y="67309"/>
                </a:lnTo>
                <a:lnTo>
                  <a:pt x="690778" y="67309"/>
                </a:lnTo>
                <a:lnTo>
                  <a:pt x="690808" y="34289"/>
                </a:lnTo>
                <a:close/>
              </a:path>
              <a:path w="1045845" h="1079500">
                <a:moveTo>
                  <a:pt x="943520" y="101599"/>
                </a:moveTo>
                <a:lnTo>
                  <a:pt x="875665" y="101599"/>
                </a:lnTo>
                <a:lnTo>
                  <a:pt x="896314" y="105409"/>
                </a:lnTo>
                <a:lnTo>
                  <a:pt x="913003" y="115569"/>
                </a:lnTo>
                <a:lnTo>
                  <a:pt x="924138" y="133349"/>
                </a:lnTo>
                <a:lnTo>
                  <a:pt x="928128" y="153669"/>
                </a:lnTo>
                <a:lnTo>
                  <a:pt x="928083" y="168909"/>
                </a:lnTo>
                <a:lnTo>
                  <a:pt x="927976" y="370839"/>
                </a:lnTo>
                <a:lnTo>
                  <a:pt x="906216" y="414019"/>
                </a:lnTo>
                <a:lnTo>
                  <a:pt x="886536" y="421639"/>
                </a:lnTo>
                <a:lnTo>
                  <a:pt x="945043" y="421639"/>
                </a:lnTo>
                <a:lnTo>
                  <a:pt x="960983" y="379729"/>
                </a:lnTo>
                <a:lnTo>
                  <a:pt x="961470" y="337819"/>
                </a:lnTo>
                <a:lnTo>
                  <a:pt x="961504" y="270509"/>
                </a:lnTo>
                <a:lnTo>
                  <a:pt x="1026975" y="270509"/>
                </a:lnTo>
                <a:lnTo>
                  <a:pt x="996111" y="245109"/>
                </a:lnTo>
                <a:lnTo>
                  <a:pt x="961504" y="234949"/>
                </a:lnTo>
                <a:lnTo>
                  <a:pt x="961580" y="153669"/>
                </a:lnTo>
                <a:lnTo>
                  <a:pt x="955239" y="119379"/>
                </a:lnTo>
                <a:lnTo>
                  <a:pt x="943520" y="101599"/>
                </a:lnTo>
                <a:close/>
              </a:path>
              <a:path w="1045845" h="1079500">
                <a:moveTo>
                  <a:pt x="623531" y="354329"/>
                </a:moveTo>
                <a:lnTo>
                  <a:pt x="587540" y="354329"/>
                </a:lnTo>
                <a:lnTo>
                  <a:pt x="587908" y="355599"/>
                </a:lnTo>
                <a:lnTo>
                  <a:pt x="588721" y="355599"/>
                </a:lnTo>
                <a:lnTo>
                  <a:pt x="588721" y="388619"/>
                </a:lnTo>
                <a:lnTo>
                  <a:pt x="623531" y="388619"/>
                </a:lnTo>
                <a:lnTo>
                  <a:pt x="623531" y="354329"/>
                </a:lnTo>
                <a:close/>
              </a:path>
              <a:path w="1045845" h="1079500">
                <a:moveTo>
                  <a:pt x="623531" y="134619"/>
                </a:moveTo>
                <a:lnTo>
                  <a:pt x="519863" y="134619"/>
                </a:lnTo>
                <a:lnTo>
                  <a:pt x="587781" y="135889"/>
                </a:lnTo>
                <a:lnTo>
                  <a:pt x="588784" y="135889"/>
                </a:lnTo>
                <a:lnTo>
                  <a:pt x="588784" y="168909"/>
                </a:lnTo>
                <a:lnTo>
                  <a:pt x="623531" y="168909"/>
                </a:lnTo>
                <a:lnTo>
                  <a:pt x="623531" y="134619"/>
                </a:lnTo>
                <a:close/>
              </a:path>
              <a:path w="1045845" h="1079500">
                <a:moveTo>
                  <a:pt x="874737" y="67309"/>
                </a:moveTo>
                <a:lnTo>
                  <a:pt x="830671" y="68579"/>
                </a:lnTo>
                <a:lnTo>
                  <a:pt x="881605" y="68579"/>
                </a:lnTo>
                <a:lnTo>
                  <a:pt x="874737" y="67309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056154" y="3752202"/>
            <a:ext cx="267970" cy="132715"/>
          </a:xfrm>
          <a:custGeom>
            <a:avLst/>
            <a:gdLst/>
            <a:ahLst/>
            <a:cxnLst/>
            <a:rect l="l" t="t" r="r" b="b"/>
            <a:pathLst>
              <a:path w="267970" h="132714">
                <a:moveTo>
                  <a:pt x="68122" y="0"/>
                </a:moveTo>
                <a:lnTo>
                  <a:pt x="40667" y="5391"/>
                </a:lnTo>
                <a:lnTo>
                  <a:pt x="18502" y="20664"/>
                </a:lnTo>
                <a:lnTo>
                  <a:pt x="4116" y="43292"/>
                </a:lnTo>
                <a:lnTo>
                  <a:pt x="0" y="70751"/>
                </a:lnTo>
                <a:lnTo>
                  <a:pt x="6019" y="93947"/>
                </a:lnTo>
                <a:lnTo>
                  <a:pt x="19724" y="113444"/>
                </a:lnTo>
                <a:lnTo>
                  <a:pt x="39128" y="126971"/>
                </a:lnTo>
                <a:lnTo>
                  <a:pt x="62242" y="132257"/>
                </a:lnTo>
                <a:lnTo>
                  <a:pt x="98013" y="132440"/>
                </a:lnTo>
                <a:lnTo>
                  <a:pt x="194083" y="132346"/>
                </a:lnTo>
                <a:lnTo>
                  <a:pt x="235797" y="123035"/>
                </a:lnTo>
                <a:lnTo>
                  <a:pt x="258542" y="99194"/>
                </a:lnTo>
                <a:lnTo>
                  <a:pt x="166428" y="99194"/>
                </a:lnTo>
                <a:lnTo>
                  <a:pt x="100984" y="99163"/>
                </a:lnTo>
                <a:lnTo>
                  <a:pt x="55480" y="97113"/>
                </a:lnTo>
                <a:lnTo>
                  <a:pt x="33731" y="70700"/>
                </a:lnTo>
                <a:lnTo>
                  <a:pt x="34426" y="57978"/>
                </a:lnTo>
                <a:lnTo>
                  <a:pt x="65443" y="33972"/>
                </a:lnTo>
                <a:lnTo>
                  <a:pt x="258093" y="33744"/>
                </a:lnTo>
                <a:lnTo>
                  <a:pt x="253075" y="24944"/>
                </a:lnTo>
                <a:lnTo>
                  <a:pt x="238628" y="11636"/>
                </a:lnTo>
                <a:lnTo>
                  <a:pt x="220677" y="3142"/>
                </a:lnTo>
                <a:lnTo>
                  <a:pt x="201140" y="285"/>
                </a:lnTo>
                <a:lnTo>
                  <a:pt x="134175" y="285"/>
                </a:lnTo>
                <a:lnTo>
                  <a:pt x="68122" y="0"/>
                </a:lnTo>
                <a:close/>
              </a:path>
              <a:path w="267970" h="132714">
                <a:moveTo>
                  <a:pt x="194083" y="132346"/>
                </a:moveTo>
                <a:lnTo>
                  <a:pt x="133794" y="132346"/>
                </a:lnTo>
                <a:lnTo>
                  <a:pt x="169271" y="132421"/>
                </a:lnTo>
                <a:lnTo>
                  <a:pt x="194083" y="132346"/>
                </a:lnTo>
                <a:close/>
              </a:path>
              <a:path w="267970" h="132714">
                <a:moveTo>
                  <a:pt x="258093" y="33744"/>
                </a:moveTo>
                <a:lnTo>
                  <a:pt x="166352" y="33744"/>
                </a:lnTo>
                <a:lnTo>
                  <a:pt x="197548" y="33781"/>
                </a:lnTo>
                <a:lnTo>
                  <a:pt x="210514" y="35467"/>
                </a:lnTo>
                <a:lnTo>
                  <a:pt x="220930" y="40322"/>
                </a:lnTo>
                <a:lnTo>
                  <a:pt x="228482" y="48101"/>
                </a:lnTo>
                <a:lnTo>
                  <a:pt x="232854" y="58559"/>
                </a:lnTo>
                <a:lnTo>
                  <a:pt x="233045" y="74084"/>
                </a:lnTo>
                <a:lnTo>
                  <a:pt x="226828" y="86923"/>
                </a:lnTo>
                <a:lnTo>
                  <a:pt x="215277" y="95712"/>
                </a:lnTo>
                <a:lnTo>
                  <a:pt x="199466" y="99085"/>
                </a:lnTo>
                <a:lnTo>
                  <a:pt x="166428" y="99194"/>
                </a:lnTo>
                <a:lnTo>
                  <a:pt x="258542" y="99194"/>
                </a:lnTo>
                <a:lnTo>
                  <a:pt x="265645" y="82153"/>
                </a:lnTo>
                <a:lnTo>
                  <a:pt x="267400" y="62402"/>
                </a:lnTo>
                <a:lnTo>
                  <a:pt x="263016" y="42379"/>
                </a:lnTo>
                <a:lnTo>
                  <a:pt x="258093" y="33744"/>
                </a:lnTo>
                <a:close/>
              </a:path>
              <a:path w="267970" h="132714">
                <a:moveTo>
                  <a:pt x="133400" y="99123"/>
                </a:moveTo>
                <a:lnTo>
                  <a:pt x="100984" y="99163"/>
                </a:lnTo>
                <a:lnTo>
                  <a:pt x="151749" y="99163"/>
                </a:lnTo>
                <a:lnTo>
                  <a:pt x="133400" y="99123"/>
                </a:lnTo>
                <a:close/>
              </a:path>
              <a:path w="267970" h="132714">
                <a:moveTo>
                  <a:pt x="200228" y="152"/>
                </a:moveTo>
                <a:lnTo>
                  <a:pt x="134175" y="285"/>
                </a:lnTo>
                <a:lnTo>
                  <a:pt x="201140" y="285"/>
                </a:lnTo>
                <a:lnTo>
                  <a:pt x="200228" y="152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339467" y="3743871"/>
            <a:ext cx="155995" cy="1039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89221" y="3743998"/>
            <a:ext cx="151095" cy="103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47977" y="2915996"/>
            <a:ext cx="990600" cy="720090"/>
          </a:xfrm>
          <a:custGeom>
            <a:avLst/>
            <a:gdLst/>
            <a:ahLst/>
            <a:cxnLst/>
            <a:rect l="l" t="t" r="r" b="b"/>
            <a:pathLst>
              <a:path w="990600" h="720089">
                <a:moveTo>
                  <a:pt x="540016" y="0"/>
                </a:moveTo>
                <a:lnTo>
                  <a:pt x="490937" y="2210"/>
                </a:lnTo>
                <a:lnTo>
                  <a:pt x="443077" y="8715"/>
                </a:lnTo>
                <a:lnTo>
                  <a:pt x="396629" y="19322"/>
                </a:lnTo>
                <a:lnTo>
                  <a:pt x="351785" y="33838"/>
                </a:lnTo>
                <a:lnTo>
                  <a:pt x="308636" y="52125"/>
                </a:lnTo>
                <a:lnTo>
                  <a:pt x="267678" y="73830"/>
                </a:lnTo>
                <a:lnTo>
                  <a:pt x="228799" y="98922"/>
                </a:lnTo>
                <a:lnTo>
                  <a:pt x="192293" y="127156"/>
                </a:lnTo>
                <a:lnTo>
                  <a:pt x="158351" y="158338"/>
                </a:lnTo>
                <a:lnTo>
                  <a:pt x="127166" y="192278"/>
                </a:lnTo>
                <a:lnTo>
                  <a:pt x="98931" y="228782"/>
                </a:lnTo>
                <a:lnTo>
                  <a:pt x="73837" y="267659"/>
                </a:lnTo>
                <a:lnTo>
                  <a:pt x="52076" y="308717"/>
                </a:lnTo>
                <a:lnTo>
                  <a:pt x="33841" y="351763"/>
                </a:lnTo>
                <a:lnTo>
                  <a:pt x="19324" y="396606"/>
                </a:lnTo>
                <a:lnTo>
                  <a:pt x="8716" y="443052"/>
                </a:lnTo>
                <a:lnTo>
                  <a:pt x="2211" y="490912"/>
                </a:lnTo>
                <a:lnTo>
                  <a:pt x="0" y="539991"/>
                </a:lnTo>
                <a:lnTo>
                  <a:pt x="1667" y="582765"/>
                </a:lnTo>
                <a:lnTo>
                  <a:pt x="6654" y="625038"/>
                </a:lnTo>
                <a:lnTo>
                  <a:pt x="14937" y="666666"/>
                </a:lnTo>
                <a:lnTo>
                  <a:pt x="26492" y="707504"/>
                </a:lnTo>
                <a:lnTo>
                  <a:pt x="36017" y="719950"/>
                </a:lnTo>
                <a:lnTo>
                  <a:pt x="45440" y="719950"/>
                </a:lnTo>
                <a:lnTo>
                  <a:pt x="49950" y="658240"/>
                </a:lnTo>
                <a:lnTo>
                  <a:pt x="42219" y="619386"/>
                </a:lnTo>
                <a:lnTo>
                  <a:pt x="37562" y="579926"/>
                </a:lnTo>
                <a:lnTo>
                  <a:pt x="36004" y="539991"/>
                </a:lnTo>
                <a:lnTo>
                  <a:pt x="38315" y="491523"/>
                </a:lnTo>
                <a:lnTo>
                  <a:pt x="45108" y="444343"/>
                </a:lnTo>
                <a:lnTo>
                  <a:pt x="56169" y="398665"/>
                </a:lnTo>
                <a:lnTo>
                  <a:pt x="71285" y="354701"/>
                </a:lnTo>
                <a:lnTo>
                  <a:pt x="90243" y="312665"/>
                </a:lnTo>
                <a:lnTo>
                  <a:pt x="112832" y="272768"/>
                </a:lnTo>
                <a:lnTo>
                  <a:pt x="138838" y="235224"/>
                </a:lnTo>
                <a:lnTo>
                  <a:pt x="168048" y="200245"/>
                </a:lnTo>
                <a:lnTo>
                  <a:pt x="200249" y="168045"/>
                </a:lnTo>
                <a:lnTo>
                  <a:pt x="235229" y="138836"/>
                </a:lnTo>
                <a:lnTo>
                  <a:pt x="272775" y="112831"/>
                </a:lnTo>
                <a:lnTo>
                  <a:pt x="312674" y="90243"/>
                </a:lnTo>
                <a:lnTo>
                  <a:pt x="354713" y="71284"/>
                </a:lnTo>
                <a:lnTo>
                  <a:pt x="398679" y="56168"/>
                </a:lnTo>
                <a:lnTo>
                  <a:pt x="444361" y="45108"/>
                </a:lnTo>
                <a:lnTo>
                  <a:pt x="491544" y="38315"/>
                </a:lnTo>
                <a:lnTo>
                  <a:pt x="540016" y="36004"/>
                </a:lnTo>
                <a:lnTo>
                  <a:pt x="731379" y="36004"/>
                </a:lnTo>
                <a:lnTo>
                  <a:pt x="725988" y="33707"/>
                </a:lnTo>
                <a:lnTo>
                  <a:pt x="681224" y="19155"/>
                </a:lnTo>
                <a:lnTo>
                  <a:pt x="635151" y="8600"/>
                </a:lnTo>
                <a:lnTo>
                  <a:pt x="588004" y="2171"/>
                </a:lnTo>
                <a:lnTo>
                  <a:pt x="540016" y="0"/>
                </a:lnTo>
                <a:close/>
              </a:path>
              <a:path w="990600" h="720089">
                <a:moveTo>
                  <a:pt x="731379" y="36004"/>
                </a:moveTo>
                <a:lnTo>
                  <a:pt x="540016" y="36004"/>
                </a:lnTo>
                <a:lnTo>
                  <a:pt x="591588" y="38694"/>
                </a:lnTo>
                <a:lnTo>
                  <a:pt x="642082" y="46639"/>
                </a:lnTo>
                <a:lnTo>
                  <a:pt x="691161" y="59658"/>
                </a:lnTo>
                <a:lnTo>
                  <a:pt x="738487" y="77565"/>
                </a:lnTo>
                <a:lnTo>
                  <a:pt x="783725" y="100177"/>
                </a:lnTo>
                <a:lnTo>
                  <a:pt x="826535" y="127310"/>
                </a:lnTo>
                <a:lnTo>
                  <a:pt x="866581" y="158781"/>
                </a:lnTo>
                <a:lnTo>
                  <a:pt x="903525" y="194404"/>
                </a:lnTo>
                <a:lnTo>
                  <a:pt x="937031" y="233997"/>
                </a:lnTo>
                <a:lnTo>
                  <a:pt x="828014" y="233997"/>
                </a:lnTo>
                <a:lnTo>
                  <a:pt x="821005" y="235411"/>
                </a:lnTo>
                <a:lnTo>
                  <a:pt x="815281" y="239268"/>
                </a:lnTo>
                <a:lnTo>
                  <a:pt x="811421" y="244991"/>
                </a:lnTo>
                <a:lnTo>
                  <a:pt x="810005" y="252006"/>
                </a:lnTo>
                <a:lnTo>
                  <a:pt x="811421" y="259002"/>
                </a:lnTo>
                <a:lnTo>
                  <a:pt x="815281" y="264723"/>
                </a:lnTo>
                <a:lnTo>
                  <a:pt x="821005" y="268584"/>
                </a:lnTo>
                <a:lnTo>
                  <a:pt x="828014" y="270002"/>
                </a:lnTo>
                <a:lnTo>
                  <a:pt x="972566" y="270002"/>
                </a:lnTo>
                <a:lnTo>
                  <a:pt x="973048" y="269722"/>
                </a:lnTo>
                <a:lnTo>
                  <a:pt x="974801" y="269582"/>
                </a:lnTo>
                <a:lnTo>
                  <a:pt x="975931" y="269303"/>
                </a:lnTo>
                <a:lnTo>
                  <a:pt x="978398" y="268584"/>
                </a:lnTo>
                <a:lnTo>
                  <a:pt x="979398" y="268173"/>
                </a:lnTo>
                <a:lnTo>
                  <a:pt x="980960" y="267360"/>
                </a:lnTo>
                <a:lnTo>
                  <a:pt x="981494" y="267322"/>
                </a:lnTo>
                <a:lnTo>
                  <a:pt x="981963" y="266979"/>
                </a:lnTo>
                <a:lnTo>
                  <a:pt x="982459" y="266661"/>
                </a:lnTo>
                <a:lnTo>
                  <a:pt x="982738" y="266141"/>
                </a:lnTo>
                <a:lnTo>
                  <a:pt x="989660" y="253682"/>
                </a:lnTo>
                <a:lnTo>
                  <a:pt x="989736" y="253111"/>
                </a:lnTo>
                <a:lnTo>
                  <a:pt x="990015" y="252590"/>
                </a:lnTo>
                <a:lnTo>
                  <a:pt x="990015" y="197662"/>
                </a:lnTo>
                <a:lnTo>
                  <a:pt x="953998" y="197662"/>
                </a:lnTo>
                <a:lnTo>
                  <a:pt x="921997" y="161862"/>
                </a:lnTo>
                <a:lnTo>
                  <a:pt x="887283" y="129279"/>
                </a:lnTo>
                <a:lnTo>
                  <a:pt x="850091" y="100041"/>
                </a:lnTo>
                <a:lnTo>
                  <a:pt x="810656" y="74280"/>
                </a:lnTo>
                <a:lnTo>
                  <a:pt x="769084" y="52071"/>
                </a:lnTo>
                <a:lnTo>
                  <a:pt x="731379" y="36004"/>
                </a:lnTo>
                <a:close/>
              </a:path>
              <a:path w="990600" h="720089">
                <a:moveTo>
                  <a:pt x="972007" y="89992"/>
                </a:moveTo>
                <a:lnTo>
                  <a:pt x="964992" y="91407"/>
                </a:lnTo>
                <a:lnTo>
                  <a:pt x="959269" y="95267"/>
                </a:lnTo>
                <a:lnTo>
                  <a:pt x="955412" y="100991"/>
                </a:lnTo>
                <a:lnTo>
                  <a:pt x="953998" y="108000"/>
                </a:lnTo>
                <a:lnTo>
                  <a:pt x="953998" y="197662"/>
                </a:lnTo>
                <a:lnTo>
                  <a:pt x="990015" y="197662"/>
                </a:lnTo>
                <a:lnTo>
                  <a:pt x="990015" y="108000"/>
                </a:lnTo>
                <a:lnTo>
                  <a:pt x="988602" y="100991"/>
                </a:lnTo>
                <a:lnTo>
                  <a:pt x="984745" y="95267"/>
                </a:lnTo>
                <a:lnTo>
                  <a:pt x="979021" y="91407"/>
                </a:lnTo>
                <a:lnTo>
                  <a:pt x="972007" y="89992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52917" y="3096002"/>
            <a:ext cx="470534" cy="720090"/>
          </a:xfrm>
          <a:custGeom>
            <a:avLst/>
            <a:gdLst/>
            <a:ahLst/>
            <a:cxnLst/>
            <a:rect l="l" t="t" r="r" b="b"/>
            <a:pathLst>
              <a:path w="470535" h="720089">
                <a:moveTo>
                  <a:pt x="249002" y="454053"/>
                </a:moveTo>
                <a:lnTo>
                  <a:pt x="212305" y="454053"/>
                </a:lnTo>
                <a:lnTo>
                  <a:pt x="163410" y="698465"/>
                </a:lnTo>
                <a:lnTo>
                  <a:pt x="161734" y="706935"/>
                </a:lnTo>
                <a:lnTo>
                  <a:pt x="166281" y="715419"/>
                </a:lnTo>
                <a:lnTo>
                  <a:pt x="176466" y="719559"/>
                </a:lnTo>
                <a:lnTo>
                  <a:pt x="178777" y="719991"/>
                </a:lnTo>
                <a:lnTo>
                  <a:pt x="187007" y="719991"/>
                </a:lnTo>
                <a:lnTo>
                  <a:pt x="192735" y="717057"/>
                </a:lnTo>
                <a:lnTo>
                  <a:pt x="260033" y="613870"/>
                </a:lnTo>
                <a:lnTo>
                  <a:pt x="217068" y="613870"/>
                </a:lnTo>
                <a:lnTo>
                  <a:pt x="249002" y="454053"/>
                </a:lnTo>
                <a:close/>
              </a:path>
              <a:path w="470535" h="720089">
                <a:moveTo>
                  <a:pt x="456584" y="312499"/>
                </a:moveTo>
                <a:lnTo>
                  <a:pt x="413613" y="312499"/>
                </a:lnTo>
                <a:lnTo>
                  <a:pt x="217068" y="613870"/>
                </a:lnTo>
                <a:lnTo>
                  <a:pt x="260033" y="613870"/>
                </a:lnTo>
                <a:lnTo>
                  <a:pt x="456584" y="312499"/>
                </a:lnTo>
                <a:close/>
              </a:path>
              <a:path w="470535" h="720089">
                <a:moveTo>
                  <a:pt x="289189" y="0"/>
                </a:moveTo>
                <a:lnTo>
                  <a:pt x="283146" y="1009"/>
                </a:lnTo>
                <a:lnTo>
                  <a:pt x="277779" y="3976"/>
                </a:lnTo>
                <a:lnTo>
                  <a:pt x="273634" y="8715"/>
                </a:lnTo>
                <a:lnTo>
                  <a:pt x="30435" y="414073"/>
                </a:lnTo>
                <a:lnTo>
                  <a:pt x="0" y="464772"/>
                </a:lnTo>
                <a:lnTo>
                  <a:pt x="241" y="472316"/>
                </a:lnTo>
                <a:lnTo>
                  <a:pt x="8140" y="483923"/>
                </a:lnTo>
                <a:lnTo>
                  <a:pt x="15138" y="486883"/>
                </a:lnTo>
                <a:lnTo>
                  <a:pt x="212305" y="454053"/>
                </a:lnTo>
                <a:lnTo>
                  <a:pt x="249002" y="454053"/>
                </a:lnTo>
                <a:lnTo>
                  <a:pt x="251042" y="443842"/>
                </a:lnTo>
                <a:lnTo>
                  <a:pt x="54584" y="443842"/>
                </a:lnTo>
                <a:lnTo>
                  <a:pt x="254419" y="110721"/>
                </a:lnTo>
                <a:lnTo>
                  <a:pt x="290963" y="110721"/>
                </a:lnTo>
                <a:lnTo>
                  <a:pt x="306768" y="21123"/>
                </a:lnTo>
                <a:lnTo>
                  <a:pt x="308292" y="12588"/>
                </a:lnTo>
                <a:lnTo>
                  <a:pt x="303491" y="4156"/>
                </a:lnTo>
                <a:lnTo>
                  <a:pt x="295363" y="1133"/>
                </a:lnTo>
                <a:lnTo>
                  <a:pt x="289189" y="0"/>
                </a:lnTo>
                <a:close/>
              </a:path>
              <a:path w="470535" h="720089">
                <a:moveTo>
                  <a:pt x="239903" y="413997"/>
                </a:moveTo>
                <a:lnTo>
                  <a:pt x="234086" y="413997"/>
                </a:lnTo>
                <a:lnTo>
                  <a:pt x="233121" y="414073"/>
                </a:lnTo>
                <a:lnTo>
                  <a:pt x="54584" y="443842"/>
                </a:lnTo>
                <a:lnTo>
                  <a:pt x="251042" y="443842"/>
                </a:lnTo>
                <a:lnTo>
                  <a:pt x="252704" y="435524"/>
                </a:lnTo>
                <a:lnTo>
                  <a:pt x="253898" y="429733"/>
                </a:lnTo>
                <a:lnTo>
                  <a:pt x="252107" y="423725"/>
                </a:lnTo>
                <a:lnTo>
                  <a:pt x="248018" y="419471"/>
                </a:lnTo>
                <a:lnTo>
                  <a:pt x="244576" y="415928"/>
                </a:lnTo>
                <a:lnTo>
                  <a:pt x="239903" y="413997"/>
                </a:lnTo>
                <a:close/>
              </a:path>
              <a:path w="470535" h="720089">
                <a:moveTo>
                  <a:pt x="290963" y="110721"/>
                </a:moveTo>
                <a:lnTo>
                  <a:pt x="254419" y="110721"/>
                </a:lnTo>
                <a:lnTo>
                  <a:pt x="216331" y="326634"/>
                </a:lnTo>
                <a:lnTo>
                  <a:pt x="218186" y="332514"/>
                </a:lnTo>
                <a:lnTo>
                  <a:pt x="226402" y="340833"/>
                </a:lnTo>
                <a:lnTo>
                  <a:pt x="232257" y="342750"/>
                </a:lnTo>
                <a:lnTo>
                  <a:pt x="413613" y="312499"/>
                </a:lnTo>
                <a:lnTo>
                  <a:pt x="456584" y="312499"/>
                </a:lnTo>
                <a:lnTo>
                  <a:pt x="463393" y="302059"/>
                </a:lnTo>
                <a:lnTo>
                  <a:pt x="257213" y="302059"/>
                </a:lnTo>
                <a:lnTo>
                  <a:pt x="290963" y="110721"/>
                </a:lnTo>
                <a:close/>
              </a:path>
              <a:path w="470535" h="720089">
                <a:moveTo>
                  <a:pt x="455117" y="269027"/>
                </a:moveTo>
                <a:lnTo>
                  <a:pt x="257213" y="302059"/>
                </a:lnTo>
                <a:lnTo>
                  <a:pt x="463393" y="302059"/>
                </a:lnTo>
                <a:lnTo>
                  <a:pt x="470052" y="291849"/>
                </a:lnTo>
                <a:lnTo>
                  <a:pt x="470039" y="284127"/>
                </a:lnTo>
                <a:lnTo>
                  <a:pt x="462203" y="272176"/>
                </a:lnTo>
                <a:lnTo>
                  <a:pt x="455117" y="269027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37982" y="3273151"/>
            <a:ext cx="990600" cy="723265"/>
          </a:xfrm>
          <a:custGeom>
            <a:avLst/>
            <a:gdLst/>
            <a:ahLst/>
            <a:cxnLst/>
            <a:rect l="l" t="t" r="r" b="b"/>
            <a:pathLst>
              <a:path w="990600" h="723264">
                <a:moveTo>
                  <a:pt x="83692" y="525151"/>
                </a:moveTo>
                <a:lnTo>
                  <a:pt x="35991" y="525151"/>
                </a:lnTo>
                <a:lnTo>
                  <a:pt x="68000" y="560962"/>
                </a:lnTo>
                <a:lnTo>
                  <a:pt x="102720" y="593554"/>
                </a:lnTo>
                <a:lnTo>
                  <a:pt x="139917" y="622798"/>
                </a:lnTo>
                <a:lnTo>
                  <a:pt x="179357" y="648564"/>
                </a:lnTo>
                <a:lnTo>
                  <a:pt x="220806" y="670722"/>
                </a:lnTo>
                <a:lnTo>
                  <a:pt x="264031" y="689142"/>
                </a:lnTo>
                <a:lnTo>
                  <a:pt x="308796" y="703696"/>
                </a:lnTo>
                <a:lnTo>
                  <a:pt x="354869" y="714252"/>
                </a:lnTo>
                <a:lnTo>
                  <a:pt x="402014" y="720680"/>
                </a:lnTo>
                <a:lnTo>
                  <a:pt x="449999" y="722852"/>
                </a:lnTo>
                <a:lnTo>
                  <a:pt x="499078" y="720641"/>
                </a:lnTo>
                <a:lnTo>
                  <a:pt x="546938" y="714136"/>
                </a:lnTo>
                <a:lnTo>
                  <a:pt x="593386" y="703530"/>
                </a:lnTo>
                <a:lnTo>
                  <a:pt x="638230" y="689014"/>
                </a:lnTo>
                <a:lnTo>
                  <a:pt x="643343" y="686848"/>
                </a:lnTo>
                <a:lnTo>
                  <a:pt x="449999" y="686848"/>
                </a:lnTo>
                <a:lnTo>
                  <a:pt x="398435" y="684158"/>
                </a:lnTo>
                <a:lnTo>
                  <a:pt x="347947" y="676212"/>
                </a:lnTo>
                <a:lnTo>
                  <a:pt x="298873" y="663194"/>
                </a:lnTo>
                <a:lnTo>
                  <a:pt x="251548" y="645286"/>
                </a:lnTo>
                <a:lnTo>
                  <a:pt x="206310" y="622674"/>
                </a:lnTo>
                <a:lnTo>
                  <a:pt x="163495" y="595541"/>
                </a:lnTo>
                <a:lnTo>
                  <a:pt x="123440" y="564071"/>
                </a:lnTo>
                <a:lnTo>
                  <a:pt x="86483" y="528448"/>
                </a:lnTo>
                <a:lnTo>
                  <a:pt x="83692" y="525151"/>
                </a:lnTo>
                <a:close/>
              </a:path>
              <a:path w="990600" h="723264">
                <a:moveTo>
                  <a:pt x="946832" y="0"/>
                </a:moveTo>
                <a:lnTo>
                  <a:pt x="939711" y="883"/>
                </a:lnTo>
                <a:lnTo>
                  <a:pt x="933516" y="4433"/>
                </a:lnTo>
                <a:lnTo>
                  <a:pt x="929308" y="9893"/>
                </a:lnTo>
                <a:lnTo>
                  <a:pt x="927450" y="16535"/>
                </a:lnTo>
                <a:lnTo>
                  <a:pt x="928306" y="23628"/>
                </a:lnTo>
                <a:lnTo>
                  <a:pt x="939516" y="62426"/>
                </a:lnTo>
                <a:lnTo>
                  <a:pt x="947548" y="101989"/>
                </a:lnTo>
                <a:lnTo>
                  <a:pt x="952382" y="142173"/>
                </a:lnTo>
                <a:lnTo>
                  <a:pt x="953998" y="182835"/>
                </a:lnTo>
                <a:lnTo>
                  <a:pt x="951687" y="231304"/>
                </a:lnTo>
                <a:lnTo>
                  <a:pt x="944895" y="278484"/>
                </a:lnTo>
                <a:lnTo>
                  <a:pt x="933835" y="324163"/>
                </a:lnTo>
                <a:lnTo>
                  <a:pt x="918719" y="368128"/>
                </a:lnTo>
                <a:lnTo>
                  <a:pt x="899761" y="410167"/>
                </a:lnTo>
                <a:lnTo>
                  <a:pt x="877174" y="450066"/>
                </a:lnTo>
                <a:lnTo>
                  <a:pt x="851169" y="487612"/>
                </a:lnTo>
                <a:lnTo>
                  <a:pt x="821960" y="522593"/>
                </a:lnTo>
                <a:lnTo>
                  <a:pt x="789760" y="554795"/>
                </a:lnTo>
                <a:lnTo>
                  <a:pt x="754781" y="584006"/>
                </a:lnTo>
                <a:lnTo>
                  <a:pt x="717237" y="610013"/>
                </a:lnTo>
                <a:lnTo>
                  <a:pt x="677339" y="632604"/>
                </a:lnTo>
                <a:lnTo>
                  <a:pt x="635300" y="651564"/>
                </a:lnTo>
                <a:lnTo>
                  <a:pt x="591334" y="666681"/>
                </a:lnTo>
                <a:lnTo>
                  <a:pt x="545654" y="677743"/>
                </a:lnTo>
                <a:lnTo>
                  <a:pt x="498471" y="684536"/>
                </a:lnTo>
                <a:lnTo>
                  <a:pt x="449999" y="686848"/>
                </a:lnTo>
                <a:lnTo>
                  <a:pt x="643343" y="686848"/>
                </a:lnTo>
                <a:lnTo>
                  <a:pt x="681387" y="670722"/>
                </a:lnTo>
                <a:lnTo>
                  <a:pt x="722337" y="649020"/>
                </a:lnTo>
                <a:lnTo>
                  <a:pt x="761216" y="623928"/>
                </a:lnTo>
                <a:lnTo>
                  <a:pt x="797722" y="595694"/>
                </a:lnTo>
                <a:lnTo>
                  <a:pt x="831664" y="564510"/>
                </a:lnTo>
                <a:lnTo>
                  <a:pt x="862848" y="530570"/>
                </a:lnTo>
                <a:lnTo>
                  <a:pt x="891084" y="494064"/>
                </a:lnTo>
                <a:lnTo>
                  <a:pt x="916178" y="455185"/>
                </a:lnTo>
                <a:lnTo>
                  <a:pt x="937939" y="414125"/>
                </a:lnTo>
                <a:lnTo>
                  <a:pt x="956174" y="371077"/>
                </a:lnTo>
                <a:lnTo>
                  <a:pt x="970691" y="326231"/>
                </a:lnTo>
                <a:lnTo>
                  <a:pt x="981299" y="279781"/>
                </a:lnTo>
                <a:lnTo>
                  <a:pt x="987804" y="231919"/>
                </a:lnTo>
                <a:lnTo>
                  <a:pt x="990015" y="182835"/>
                </a:lnTo>
                <a:lnTo>
                  <a:pt x="988280" y="139279"/>
                </a:lnTo>
                <a:lnTo>
                  <a:pt x="983094" y="96229"/>
                </a:lnTo>
                <a:lnTo>
                  <a:pt x="974488" y="53839"/>
                </a:lnTo>
                <a:lnTo>
                  <a:pt x="962494" y="12262"/>
                </a:lnTo>
                <a:lnTo>
                  <a:pt x="953484" y="1848"/>
                </a:lnTo>
                <a:lnTo>
                  <a:pt x="946832" y="0"/>
                </a:lnTo>
                <a:close/>
              </a:path>
              <a:path w="990600" h="723264">
                <a:moveTo>
                  <a:pt x="162001" y="452850"/>
                </a:moveTo>
                <a:lnTo>
                  <a:pt x="17449" y="452850"/>
                </a:lnTo>
                <a:lnTo>
                  <a:pt x="16967" y="453117"/>
                </a:lnTo>
                <a:lnTo>
                  <a:pt x="15240" y="453269"/>
                </a:lnTo>
                <a:lnTo>
                  <a:pt x="9080" y="455492"/>
                </a:lnTo>
                <a:lnTo>
                  <a:pt x="8521" y="455530"/>
                </a:lnTo>
                <a:lnTo>
                  <a:pt x="7531" y="456178"/>
                </a:lnTo>
                <a:lnTo>
                  <a:pt x="7277" y="456711"/>
                </a:lnTo>
                <a:lnTo>
                  <a:pt x="5842" y="457854"/>
                </a:lnTo>
                <a:lnTo>
                  <a:pt x="1079" y="465576"/>
                </a:lnTo>
                <a:lnTo>
                  <a:pt x="698" y="466731"/>
                </a:lnTo>
                <a:lnTo>
                  <a:pt x="444" y="467887"/>
                </a:lnTo>
                <a:lnTo>
                  <a:pt x="279" y="469741"/>
                </a:lnTo>
                <a:lnTo>
                  <a:pt x="0" y="470249"/>
                </a:lnTo>
                <a:lnTo>
                  <a:pt x="0" y="614851"/>
                </a:lnTo>
                <a:lnTo>
                  <a:pt x="1411" y="621848"/>
                </a:lnTo>
                <a:lnTo>
                  <a:pt x="5265" y="627569"/>
                </a:lnTo>
                <a:lnTo>
                  <a:pt x="10988" y="631430"/>
                </a:lnTo>
                <a:lnTo>
                  <a:pt x="18008" y="632847"/>
                </a:lnTo>
                <a:lnTo>
                  <a:pt x="25013" y="631430"/>
                </a:lnTo>
                <a:lnTo>
                  <a:pt x="30729" y="627569"/>
                </a:lnTo>
                <a:lnTo>
                  <a:pt x="34580" y="621848"/>
                </a:lnTo>
                <a:lnTo>
                  <a:pt x="35991" y="614851"/>
                </a:lnTo>
                <a:lnTo>
                  <a:pt x="35991" y="525151"/>
                </a:lnTo>
                <a:lnTo>
                  <a:pt x="83692" y="525151"/>
                </a:lnTo>
                <a:lnTo>
                  <a:pt x="52959" y="488855"/>
                </a:lnTo>
                <a:lnTo>
                  <a:pt x="162001" y="488855"/>
                </a:lnTo>
                <a:lnTo>
                  <a:pt x="169011" y="487437"/>
                </a:lnTo>
                <a:lnTo>
                  <a:pt x="174726" y="483575"/>
                </a:lnTo>
                <a:lnTo>
                  <a:pt x="178574" y="477850"/>
                </a:lnTo>
                <a:lnTo>
                  <a:pt x="179984" y="470846"/>
                </a:lnTo>
                <a:lnTo>
                  <a:pt x="178574" y="463844"/>
                </a:lnTo>
                <a:lnTo>
                  <a:pt x="174726" y="458124"/>
                </a:lnTo>
                <a:lnTo>
                  <a:pt x="169011" y="454265"/>
                </a:lnTo>
                <a:lnTo>
                  <a:pt x="162001" y="45285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464032" cy="7560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96234" y="1406245"/>
            <a:ext cx="771969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100" spc="-65" dirty="0">
                <a:solidFill>
                  <a:srgbClr val="000000"/>
                </a:solidFill>
                <a:latin typeface="Century Gothic"/>
                <a:cs typeface="Century Gothic"/>
              </a:rPr>
              <a:t>STEP</a:t>
            </a:r>
            <a:r>
              <a:rPr sz="3100" spc="-6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sz="3100" spc="-40" dirty="0">
                <a:solidFill>
                  <a:srgbClr val="000000"/>
                </a:solidFill>
                <a:latin typeface="Century Gothic"/>
                <a:cs typeface="Century Gothic"/>
              </a:rPr>
              <a:t>3: </a:t>
            </a:r>
            <a:r>
              <a:rPr lang="en-US" sz="3100" spc="-70" dirty="0">
                <a:solidFill>
                  <a:srgbClr val="000000"/>
                </a:solidFill>
                <a:latin typeface="Century Gothic"/>
                <a:cs typeface="Century Gothic"/>
              </a:rPr>
              <a:t>FULL DIGITIZATION OF THE PROCESS</a:t>
            </a:r>
            <a:endParaRPr sz="31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30794" y="1306182"/>
            <a:ext cx="720090" cy="718820"/>
          </a:xfrm>
          <a:custGeom>
            <a:avLst/>
            <a:gdLst/>
            <a:ahLst/>
            <a:cxnLst/>
            <a:rect l="l" t="t" r="r" b="b"/>
            <a:pathLst>
              <a:path w="720089" h="718819">
                <a:moveTo>
                  <a:pt x="4521" y="697229"/>
                </a:moveTo>
                <a:lnTo>
                  <a:pt x="0" y="704849"/>
                </a:lnTo>
                <a:lnTo>
                  <a:pt x="0" y="718819"/>
                </a:lnTo>
                <a:lnTo>
                  <a:pt x="125158" y="718819"/>
                </a:lnTo>
                <a:lnTo>
                  <a:pt x="130263" y="716279"/>
                </a:lnTo>
                <a:lnTo>
                  <a:pt x="134048" y="712469"/>
                </a:lnTo>
                <a:lnTo>
                  <a:pt x="129641" y="699769"/>
                </a:lnTo>
                <a:lnTo>
                  <a:pt x="124117" y="698499"/>
                </a:lnTo>
                <a:lnTo>
                  <a:pt x="12268" y="698499"/>
                </a:lnTo>
                <a:lnTo>
                  <a:pt x="4521" y="697229"/>
                </a:lnTo>
                <a:close/>
              </a:path>
              <a:path w="720089" h="718819">
                <a:moveTo>
                  <a:pt x="715467" y="697229"/>
                </a:moveTo>
                <a:lnTo>
                  <a:pt x="707720" y="698499"/>
                </a:lnTo>
                <a:lnTo>
                  <a:pt x="156540" y="698499"/>
                </a:lnTo>
                <a:lnTo>
                  <a:pt x="151117" y="699769"/>
                </a:lnTo>
                <a:lnTo>
                  <a:pt x="147053" y="712469"/>
                </a:lnTo>
                <a:lnTo>
                  <a:pt x="150774" y="716279"/>
                </a:lnTo>
                <a:lnTo>
                  <a:pt x="156095" y="718819"/>
                </a:lnTo>
                <a:lnTo>
                  <a:pt x="720001" y="718819"/>
                </a:lnTo>
                <a:lnTo>
                  <a:pt x="720001" y="704849"/>
                </a:lnTo>
                <a:lnTo>
                  <a:pt x="715467" y="697229"/>
                </a:lnTo>
                <a:close/>
              </a:path>
              <a:path w="720089" h="718819">
                <a:moveTo>
                  <a:pt x="510590" y="629919"/>
                </a:moveTo>
                <a:lnTo>
                  <a:pt x="52781" y="629919"/>
                </a:lnTo>
                <a:lnTo>
                  <a:pt x="42773" y="631189"/>
                </a:lnTo>
                <a:lnTo>
                  <a:pt x="36880" y="631189"/>
                </a:lnTo>
                <a:lnTo>
                  <a:pt x="23507" y="638809"/>
                </a:lnTo>
                <a:lnTo>
                  <a:pt x="20459" y="646429"/>
                </a:lnTo>
                <a:lnTo>
                  <a:pt x="20561" y="698499"/>
                </a:lnTo>
                <a:lnTo>
                  <a:pt x="41744" y="698499"/>
                </a:lnTo>
                <a:lnTo>
                  <a:pt x="41808" y="650239"/>
                </a:lnTo>
                <a:lnTo>
                  <a:pt x="518896" y="650239"/>
                </a:lnTo>
                <a:lnTo>
                  <a:pt x="521690" y="646429"/>
                </a:lnTo>
                <a:lnTo>
                  <a:pt x="521817" y="634999"/>
                </a:lnTo>
                <a:lnTo>
                  <a:pt x="519074" y="631189"/>
                </a:lnTo>
                <a:lnTo>
                  <a:pt x="510590" y="629919"/>
                </a:lnTo>
                <a:close/>
              </a:path>
              <a:path w="720089" h="718819">
                <a:moveTo>
                  <a:pt x="673277" y="629919"/>
                </a:moveTo>
                <a:lnTo>
                  <a:pt x="558965" y="629919"/>
                </a:lnTo>
                <a:lnTo>
                  <a:pt x="550633" y="631189"/>
                </a:lnTo>
                <a:lnTo>
                  <a:pt x="547598" y="634999"/>
                </a:lnTo>
                <a:lnTo>
                  <a:pt x="547674" y="646429"/>
                </a:lnTo>
                <a:lnTo>
                  <a:pt x="550646" y="650239"/>
                </a:lnTo>
                <a:lnTo>
                  <a:pt x="559714" y="651509"/>
                </a:lnTo>
                <a:lnTo>
                  <a:pt x="678357" y="651509"/>
                </a:lnTo>
                <a:lnTo>
                  <a:pt x="678332" y="698499"/>
                </a:lnTo>
                <a:lnTo>
                  <a:pt x="699503" y="698499"/>
                </a:lnTo>
                <a:lnTo>
                  <a:pt x="699452" y="656589"/>
                </a:lnTo>
                <a:lnTo>
                  <a:pt x="697621" y="645159"/>
                </a:lnTo>
                <a:lnTo>
                  <a:pt x="692561" y="637539"/>
                </a:lnTo>
                <a:lnTo>
                  <a:pt x="684402" y="632459"/>
                </a:lnTo>
                <a:lnTo>
                  <a:pt x="673277" y="629919"/>
                </a:lnTo>
                <a:close/>
              </a:path>
              <a:path w="720089" h="718819">
                <a:moveTo>
                  <a:pt x="518896" y="650239"/>
                </a:moveTo>
                <a:lnTo>
                  <a:pt x="41808" y="650239"/>
                </a:lnTo>
                <a:lnTo>
                  <a:pt x="45770" y="651509"/>
                </a:lnTo>
                <a:lnTo>
                  <a:pt x="510387" y="651509"/>
                </a:lnTo>
                <a:lnTo>
                  <a:pt x="518896" y="650239"/>
                </a:lnTo>
                <a:close/>
              </a:path>
              <a:path w="720089" h="718819">
                <a:moveTo>
                  <a:pt x="191709" y="561339"/>
                </a:moveTo>
                <a:lnTo>
                  <a:pt x="87337" y="561339"/>
                </a:lnTo>
                <a:lnTo>
                  <a:pt x="77662" y="563879"/>
                </a:lnTo>
                <a:lnTo>
                  <a:pt x="70059" y="568959"/>
                </a:lnTo>
                <a:lnTo>
                  <a:pt x="65027" y="576579"/>
                </a:lnTo>
                <a:lnTo>
                  <a:pt x="63068" y="585469"/>
                </a:lnTo>
                <a:lnTo>
                  <a:pt x="62992" y="629919"/>
                </a:lnTo>
                <a:lnTo>
                  <a:pt x="84112" y="629919"/>
                </a:lnTo>
                <a:lnTo>
                  <a:pt x="84160" y="596899"/>
                </a:lnTo>
                <a:lnTo>
                  <a:pt x="84455" y="585469"/>
                </a:lnTo>
                <a:lnTo>
                  <a:pt x="88722" y="582929"/>
                </a:lnTo>
                <a:lnTo>
                  <a:pt x="211607" y="582929"/>
                </a:lnTo>
                <a:lnTo>
                  <a:pt x="216077" y="577849"/>
                </a:lnTo>
                <a:lnTo>
                  <a:pt x="216395" y="566419"/>
                </a:lnTo>
                <a:lnTo>
                  <a:pt x="211785" y="562609"/>
                </a:lnTo>
                <a:lnTo>
                  <a:pt x="191709" y="561339"/>
                </a:lnTo>
                <a:close/>
              </a:path>
              <a:path w="720089" h="718819">
                <a:moveTo>
                  <a:pt x="629297" y="561339"/>
                </a:moveTo>
                <a:lnTo>
                  <a:pt x="240474" y="561339"/>
                </a:lnTo>
                <a:lnTo>
                  <a:pt x="235267" y="565149"/>
                </a:lnTo>
                <a:lnTo>
                  <a:pt x="235369" y="579119"/>
                </a:lnTo>
                <a:lnTo>
                  <a:pt x="240652" y="582929"/>
                </a:lnTo>
                <a:lnTo>
                  <a:pt x="635927" y="582929"/>
                </a:lnTo>
                <a:lnTo>
                  <a:pt x="635927" y="629919"/>
                </a:lnTo>
                <a:lnTo>
                  <a:pt x="658444" y="629919"/>
                </a:lnTo>
                <a:lnTo>
                  <a:pt x="657745" y="628649"/>
                </a:lnTo>
                <a:lnTo>
                  <a:pt x="657326" y="628649"/>
                </a:lnTo>
                <a:lnTo>
                  <a:pt x="657072" y="589279"/>
                </a:lnTo>
                <a:lnTo>
                  <a:pt x="655283" y="577849"/>
                </a:lnTo>
                <a:lnTo>
                  <a:pt x="650081" y="568959"/>
                </a:lnTo>
                <a:lnTo>
                  <a:pt x="641431" y="563879"/>
                </a:lnTo>
                <a:lnTo>
                  <a:pt x="629297" y="561339"/>
                </a:lnTo>
                <a:close/>
              </a:path>
              <a:path w="720089" h="718819">
                <a:moveTo>
                  <a:pt x="151599" y="492759"/>
                </a:moveTo>
                <a:lnTo>
                  <a:pt x="122491" y="523239"/>
                </a:lnTo>
                <a:lnTo>
                  <a:pt x="122796" y="529589"/>
                </a:lnTo>
                <a:lnTo>
                  <a:pt x="122758" y="561339"/>
                </a:lnTo>
                <a:lnTo>
                  <a:pt x="144081" y="561339"/>
                </a:lnTo>
                <a:lnTo>
                  <a:pt x="144135" y="529589"/>
                </a:lnTo>
                <a:lnTo>
                  <a:pt x="144437" y="516889"/>
                </a:lnTo>
                <a:lnTo>
                  <a:pt x="148945" y="514349"/>
                </a:lnTo>
                <a:lnTo>
                  <a:pt x="596169" y="514349"/>
                </a:lnTo>
                <a:lnTo>
                  <a:pt x="595351" y="509269"/>
                </a:lnTo>
                <a:lnTo>
                  <a:pt x="590203" y="500379"/>
                </a:lnTo>
                <a:lnTo>
                  <a:pt x="581908" y="495299"/>
                </a:lnTo>
                <a:lnTo>
                  <a:pt x="570623" y="494029"/>
                </a:lnTo>
                <a:lnTo>
                  <a:pt x="157213" y="494029"/>
                </a:lnTo>
                <a:lnTo>
                  <a:pt x="151599" y="492759"/>
                </a:lnTo>
                <a:close/>
              </a:path>
              <a:path w="720089" h="718819">
                <a:moveTo>
                  <a:pt x="596169" y="514349"/>
                </a:moveTo>
                <a:lnTo>
                  <a:pt x="576059" y="514349"/>
                </a:lnTo>
                <a:lnTo>
                  <a:pt x="576072" y="561339"/>
                </a:lnTo>
                <a:lnTo>
                  <a:pt x="597230" y="561339"/>
                </a:lnTo>
                <a:lnTo>
                  <a:pt x="597192" y="520699"/>
                </a:lnTo>
                <a:lnTo>
                  <a:pt x="596169" y="514349"/>
                </a:lnTo>
                <a:close/>
              </a:path>
              <a:path w="720089" h="718819">
                <a:moveTo>
                  <a:pt x="387769" y="425449"/>
                </a:moveTo>
                <a:lnTo>
                  <a:pt x="187325" y="425449"/>
                </a:lnTo>
                <a:lnTo>
                  <a:pt x="178480" y="426719"/>
                </a:lnTo>
                <a:lnTo>
                  <a:pt x="171396" y="431799"/>
                </a:lnTo>
                <a:lnTo>
                  <a:pt x="166497" y="438149"/>
                </a:lnTo>
                <a:lnTo>
                  <a:pt x="164211" y="447039"/>
                </a:lnTo>
                <a:lnTo>
                  <a:pt x="163814" y="452119"/>
                </a:lnTo>
                <a:lnTo>
                  <a:pt x="163817" y="494029"/>
                </a:lnTo>
                <a:lnTo>
                  <a:pt x="556171" y="494029"/>
                </a:lnTo>
                <a:lnTo>
                  <a:pt x="556174" y="492759"/>
                </a:lnTo>
                <a:lnTo>
                  <a:pt x="184899" y="492759"/>
                </a:lnTo>
                <a:lnTo>
                  <a:pt x="184937" y="445769"/>
                </a:lnTo>
                <a:lnTo>
                  <a:pt x="389331" y="445769"/>
                </a:lnTo>
                <a:lnTo>
                  <a:pt x="396646" y="443229"/>
                </a:lnTo>
                <a:lnTo>
                  <a:pt x="398856" y="439419"/>
                </a:lnTo>
                <a:lnTo>
                  <a:pt x="398018" y="430529"/>
                </a:lnTo>
                <a:lnTo>
                  <a:pt x="395109" y="426719"/>
                </a:lnTo>
                <a:lnTo>
                  <a:pt x="387769" y="425449"/>
                </a:lnTo>
                <a:close/>
              </a:path>
              <a:path w="720089" h="718819">
                <a:moveTo>
                  <a:pt x="555063" y="445769"/>
                </a:moveTo>
                <a:lnTo>
                  <a:pt x="533603" y="445769"/>
                </a:lnTo>
                <a:lnTo>
                  <a:pt x="535457" y="448309"/>
                </a:lnTo>
                <a:lnTo>
                  <a:pt x="535266" y="455929"/>
                </a:lnTo>
                <a:lnTo>
                  <a:pt x="535152" y="492759"/>
                </a:lnTo>
                <a:lnTo>
                  <a:pt x="556174" y="492759"/>
                </a:lnTo>
                <a:lnTo>
                  <a:pt x="556120" y="452119"/>
                </a:lnTo>
                <a:lnTo>
                  <a:pt x="555063" y="445769"/>
                </a:lnTo>
                <a:close/>
              </a:path>
              <a:path w="720089" h="718819">
                <a:moveTo>
                  <a:pt x="389331" y="445769"/>
                </a:moveTo>
                <a:lnTo>
                  <a:pt x="184937" y="445769"/>
                </a:lnTo>
                <a:lnTo>
                  <a:pt x="188874" y="447039"/>
                </a:lnTo>
                <a:lnTo>
                  <a:pt x="386410" y="447039"/>
                </a:lnTo>
                <a:lnTo>
                  <a:pt x="389331" y="445769"/>
                </a:lnTo>
                <a:close/>
              </a:path>
              <a:path w="720089" h="718819">
                <a:moveTo>
                  <a:pt x="529348" y="425449"/>
                </a:moveTo>
                <a:lnTo>
                  <a:pt x="423964" y="425449"/>
                </a:lnTo>
                <a:lnTo>
                  <a:pt x="419862" y="429259"/>
                </a:lnTo>
                <a:lnTo>
                  <a:pt x="419442" y="440689"/>
                </a:lnTo>
                <a:lnTo>
                  <a:pt x="423494" y="445769"/>
                </a:lnTo>
                <a:lnTo>
                  <a:pt x="431634" y="447039"/>
                </a:lnTo>
                <a:lnTo>
                  <a:pt x="526567" y="447039"/>
                </a:lnTo>
                <a:lnTo>
                  <a:pt x="533603" y="445769"/>
                </a:lnTo>
                <a:lnTo>
                  <a:pt x="555063" y="445769"/>
                </a:lnTo>
                <a:lnTo>
                  <a:pt x="554217" y="440689"/>
                </a:lnTo>
                <a:lnTo>
                  <a:pt x="549035" y="431799"/>
                </a:lnTo>
                <a:lnTo>
                  <a:pt x="540702" y="426719"/>
                </a:lnTo>
                <a:lnTo>
                  <a:pt x="529348" y="425449"/>
                </a:lnTo>
                <a:close/>
              </a:path>
              <a:path w="720089" h="718819">
                <a:moveTo>
                  <a:pt x="329539" y="356869"/>
                </a:moveTo>
                <a:lnTo>
                  <a:pt x="244589" y="356869"/>
                </a:lnTo>
                <a:lnTo>
                  <a:pt x="234670" y="358139"/>
                </a:lnTo>
                <a:lnTo>
                  <a:pt x="218262" y="425449"/>
                </a:lnTo>
                <a:lnTo>
                  <a:pt x="239382" y="425449"/>
                </a:lnTo>
                <a:lnTo>
                  <a:pt x="239381" y="384809"/>
                </a:lnTo>
                <a:lnTo>
                  <a:pt x="240718" y="379729"/>
                </a:lnTo>
                <a:lnTo>
                  <a:pt x="246062" y="378459"/>
                </a:lnTo>
                <a:lnTo>
                  <a:pt x="330034" y="378459"/>
                </a:lnTo>
                <a:lnTo>
                  <a:pt x="334949" y="373379"/>
                </a:lnTo>
                <a:lnTo>
                  <a:pt x="334060" y="360679"/>
                </a:lnTo>
                <a:lnTo>
                  <a:pt x="329539" y="356869"/>
                </a:lnTo>
                <a:close/>
              </a:path>
              <a:path w="720089" h="718819">
                <a:moveTo>
                  <a:pt x="500468" y="377189"/>
                </a:moveTo>
                <a:lnTo>
                  <a:pt x="473697" y="377189"/>
                </a:lnTo>
                <a:lnTo>
                  <a:pt x="477253" y="379729"/>
                </a:lnTo>
                <a:lnTo>
                  <a:pt x="480288" y="380999"/>
                </a:lnTo>
                <a:lnTo>
                  <a:pt x="480559" y="393699"/>
                </a:lnTo>
                <a:lnTo>
                  <a:pt x="480580" y="425449"/>
                </a:lnTo>
                <a:lnTo>
                  <a:pt x="501713" y="425449"/>
                </a:lnTo>
                <a:lnTo>
                  <a:pt x="501700" y="384809"/>
                </a:lnTo>
                <a:lnTo>
                  <a:pt x="500468" y="377189"/>
                </a:lnTo>
                <a:close/>
              </a:path>
              <a:path w="720089" h="718819">
                <a:moveTo>
                  <a:pt x="473506" y="356869"/>
                </a:moveTo>
                <a:lnTo>
                  <a:pt x="358317" y="356869"/>
                </a:lnTo>
                <a:lnTo>
                  <a:pt x="353987" y="361949"/>
                </a:lnTo>
                <a:lnTo>
                  <a:pt x="354495" y="374649"/>
                </a:lnTo>
                <a:lnTo>
                  <a:pt x="358673" y="378459"/>
                </a:lnTo>
                <a:lnTo>
                  <a:pt x="471487" y="378459"/>
                </a:lnTo>
                <a:lnTo>
                  <a:pt x="473697" y="377189"/>
                </a:lnTo>
                <a:lnTo>
                  <a:pt x="500468" y="377189"/>
                </a:lnTo>
                <a:lnTo>
                  <a:pt x="499852" y="373379"/>
                </a:lnTo>
                <a:lnTo>
                  <a:pt x="494499" y="364489"/>
                </a:lnTo>
                <a:lnTo>
                  <a:pt x="485698" y="359409"/>
                </a:lnTo>
                <a:lnTo>
                  <a:pt x="473506" y="356869"/>
                </a:lnTo>
                <a:close/>
              </a:path>
              <a:path w="720089" h="718819">
                <a:moveTo>
                  <a:pt x="319201" y="288289"/>
                </a:moveTo>
                <a:lnTo>
                  <a:pt x="308481" y="288289"/>
                </a:lnTo>
                <a:lnTo>
                  <a:pt x="297764" y="289559"/>
                </a:lnTo>
                <a:lnTo>
                  <a:pt x="272732" y="318769"/>
                </a:lnTo>
                <a:lnTo>
                  <a:pt x="272910" y="323849"/>
                </a:lnTo>
                <a:lnTo>
                  <a:pt x="272897" y="356869"/>
                </a:lnTo>
                <a:lnTo>
                  <a:pt x="294093" y="356869"/>
                </a:lnTo>
                <a:lnTo>
                  <a:pt x="294208" y="311149"/>
                </a:lnTo>
                <a:lnTo>
                  <a:pt x="294233" y="309879"/>
                </a:lnTo>
                <a:lnTo>
                  <a:pt x="446165" y="309879"/>
                </a:lnTo>
                <a:lnTo>
                  <a:pt x="445103" y="303529"/>
                </a:lnTo>
                <a:lnTo>
                  <a:pt x="439924" y="295909"/>
                </a:lnTo>
                <a:lnTo>
                  <a:pt x="431798" y="290829"/>
                </a:lnTo>
                <a:lnTo>
                  <a:pt x="426420" y="289559"/>
                </a:lnTo>
                <a:lnTo>
                  <a:pt x="340639" y="289559"/>
                </a:lnTo>
                <a:lnTo>
                  <a:pt x="319201" y="288289"/>
                </a:lnTo>
                <a:close/>
              </a:path>
              <a:path w="720089" h="718819">
                <a:moveTo>
                  <a:pt x="446165" y="309879"/>
                </a:moveTo>
                <a:lnTo>
                  <a:pt x="423989" y="309879"/>
                </a:lnTo>
                <a:lnTo>
                  <a:pt x="426008" y="311149"/>
                </a:lnTo>
                <a:lnTo>
                  <a:pt x="425983" y="356869"/>
                </a:lnTo>
                <a:lnTo>
                  <a:pt x="447052" y="356869"/>
                </a:lnTo>
                <a:lnTo>
                  <a:pt x="447014" y="314959"/>
                </a:lnTo>
                <a:lnTo>
                  <a:pt x="446165" y="309879"/>
                </a:lnTo>
                <a:close/>
              </a:path>
              <a:path w="720089" h="718819">
                <a:moveTo>
                  <a:pt x="362813" y="0"/>
                </a:moveTo>
                <a:lnTo>
                  <a:pt x="357187" y="0"/>
                </a:lnTo>
                <a:lnTo>
                  <a:pt x="349986" y="2539"/>
                </a:lnTo>
                <a:lnTo>
                  <a:pt x="349389" y="8889"/>
                </a:lnTo>
                <a:lnTo>
                  <a:pt x="349427" y="281939"/>
                </a:lnTo>
                <a:lnTo>
                  <a:pt x="349135" y="285749"/>
                </a:lnTo>
                <a:lnTo>
                  <a:pt x="348957" y="289559"/>
                </a:lnTo>
                <a:lnTo>
                  <a:pt x="371246" y="289559"/>
                </a:lnTo>
                <a:lnTo>
                  <a:pt x="371246" y="143509"/>
                </a:lnTo>
                <a:lnTo>
                  <a:pt x="479246" y="143509"/>
                </a:lnTo>
                <a:lnTo>
                  <a:pt x="463792" y="130809"/>
                </a:lnTo>
                <a:lnTo>
                  <a:pt x="452134" y="125729"/>
                </a:lnTo>
                <a:lnTo>
                  <a:pt x="439583" y="123189"/>
                </a:lnTo>
                <a:lnTo>
                  <a:pt x="426250" y="121919"/>
                </a:lnTo>
                <a:lnTo>
                  <a:pt x="370814" y="121919"/>
                </a:lnTo>
                <a:lnTo>
                  <a:pt x="370814" y="34289"/>
                </a:lnTo>
                <a:lnTo>
                  <a:pt x="480998" y="34289"/>
                </a:lnTo>
                <a:lnTo>
                  <a:pt x="478706" y="33019"/>
                </a:lnTo>
                <a:lnTo>
                  <a:pt x="462612" y="20319"/>
                </a:lnTo>
                <a:lnTo>
                  <a:pt x="454240" y="16509"/>
                </a:lnTo>
                <a:lnTo>
                  <a:pt x="445192" y="13969"/>
                </a:lnTo>
                <a:lnTo>
                  <a:pt x="435584" y="13969"/>
                </a:lnTo>
                <a:lnTo>
                  <a:pt x="421354" y="12699"/>
                </a:lnTo>
                <a:lnTo>
                  <a:pt x="371233" y="12699"/>
                </a:lnTo>
                <a:lnTo>
                  <a:pt x="372503" y="11429"/>
                </a:lnTo>
                <a:lnTo>
                  <a:pt x="362813" y="0"/>
                </a:lnTo>
                <a:close/>
              </a:path>
              <a:path w="720089" h="718819">
                <a:moveTo>
                  <a:pt x="421043" y="288289"/>
                </a:moveTo>
                <a:lnTo>
                  <a:pt x="412851" y="288289"/>
                </a:lnTo>
                <a:lnTo>
                  <a:pt x="404647" y="289559"/>
                </a:lnTo>
                <a:lnTo>
                  <a:pt x="426420" y="289559"/>
                </a:lnTo>
                <a:lnTo>
                  <a:pt x="421043" y="288289"/>
                </a:lnTo>
                <a:close/>
              </a:path>
              <a:path w="720089" h="718819">
                <a:moveTo>
                  <a:pt x="479246" y="143509"/>
                </a:moveTo>
                <a:lnTo>
                  <a:pt x="434245" y="143509"/>
                </a:lnTo>
                <a:lnTo>
                  <a:pt x="445182" y="146049"/>
                </a:lnTo>
                <a:lnTo>
                  <a:pt x="455295" y="151129"/>
                </a:lnTo>
                <a:lnTo>
                  <a:pt x="491921" y="170179"/>
                </a:lnTo>
                <a:lnTo>
                  <a:pt x="594334" y="170179"/>
                </a:lnTo>
                <a:lnTo>
                  <a:pt x="600062" y="166369"/>
                </a:lnTo>
                <a:lnTo>
                  <a:pt x="608977" y="156209"/>
                </a:lnTo>
                <a:lnTo>
                  <a:pt x="607961" y="149859"/>
                </a:lnTo>
                <a:lnTo>
                  <a:pt x="495334" y="149859"/>
                </a:lnTo>
                <a:lnTo>
                  <a:pt x="487784" y="147319"/>
                </a:lnTo>
                <a:lnTo>
                  <a:pt x="480791" y="144779"/>
                </a:lnTo>
                <a:lnTo>
                  <a:pt x="479246" y="143509"/>
                </a:lnTo>
                <a:close/>
              </a:path>
              <a:path w="720089" h="718819">
                <a:moveTo>
                  <a:pt x="480998" y="34289"/>
                </a:moveTo>
                <a:lnTo>
                  <a:pt x="438494" y="34289"/>
                </a:lnTo>
                <a:lnTo>
                  <a:pt x="445997" y="36829"/>
                </a:lnTo>
                <a:lnTo>
                  <a:pt x="452934" y="39369"/>
                </a:lnTo>
                <a:lnTo>
                  <a:pt x="469513" y="52069"/>
                </a:lnTo>
                <a:lnTo>
                  <a:pt x="480641" y="58419"/>
                </a:lnTo>
                <a:lnTo>
                  <a:pt x="492649" y="60959"/>
                </a:lnTo>
                <a:lnTo>
                  <a:pt x="582041" y="60959"/>
                </a:lnTo>
                <a:lnTo>
                  <a:pt x="559612" y="91439"/>
                </a:lnTo>
                <a:lnTo>
                  <a:pt x="553693" y="100329"/>
                </a:lnTo>
                <a:lnTo>
                  <a:pt x="551735" y="105409"/>
                </a:lnTo>
                <a:lnTo>
                  <a:pt x="553754" y="111759"/>
                </a:lnTo>
                <a:lnTo>
                  <a:pt x="559765" y="119379"/>
                </a:lnTo>
                <a:lnTo>
                  <a:pt x="581787" y="149859"/>
                </a:lnTo>
                <a:lnTo>
                  <a:pt x="607961" y="149859"/>
                </a:lnTo>
                <a:lnTo>
                  <a:pt x="607758" y="148589"/>
                </a:lnTo>
                <a:lnTo>
                  <a:pt x="595288" y="132079"/>
                </a:lnTo>
                <a:lnTo>
                  <a:pt x="575487" y="105409"/>
                </a:lnTo>
                <a:lnTo>
                  <a:pt x="588178" y="88899"/>
                </a:lnTo>
                <a:lnTo>
                  <a:pt x="594433" y="80009"/>
                </a:lnTo>
                <a:lnTo>
                  <a:pt x="600735" y="72389"/>
                </a:lnTo>
                <a:lnTo>
                  <a:pt x="605993" y="64769"/>
                </a:lnTo>
                <a:lnTo>
                  <a:pt x="608965" y="58419"/>
                </a:lnTo>
                <a:lnTo>
                  <a:pt x="600697" y="41909"/>
                </a:lnTo>
                <a:lnTo>
                  <a:pt x="593407" y="40639"/>
                </a:lnTo>
                <a:lnTo>
                  <a:pt x="497788" y="40639"/>
                </a:lnTo>
                <a:lnTo>
                  <a:pt x="487873" y="38099"/>
                </a:lnTo>
                <a:lnTo>
                  <a:pt x="480998" y="342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58463" y="3513467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60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90286" y="3463912"/>
            <a:ext cx="136169" cy="991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50795" y="5952706"/>
            <a:ext cx="8618855" cy="479618"/>
          </a:xfrm>
          <a:prstGeom prst="rect">
            <a:avLst/>
          </a:prstGeom>
          <a:solidFill>
            <a:srgbClr val="417DC0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876425">
              <a:lnSpc>
                <a:spcPct val="100000"/>
              </a:lnSpc>
              <a:spcBef>
                <a:spcPts val="860"/>
              </a:spcBef>
            </a:pPr>
            <a:r>
              <a:rPr lang="en-US" sz="2400" b="1" spc="100" dirty="0">
                <a:solidFill>
                  <a:srgbClr val="FFFFFF"/>
                </a:solidFill>
                <a:latin typeface="Calibri"/>
                <a:cs typeface="Calibri"/>
              </a:rPr>
              <a:t>ALL PROCESS IN ONE </a:t>
            </a:r>
            <a:r>
              <a:rPr lang="en-US" sz="2400" b="1" spc="30" dirty="0">
                <a:solidFill>
                  <a:srgbClr val="FFFFFF"/>
                </a:solidFill>
                <a:latin typeface="Calibri"/>
                <a:cs typeface="Calibri"/>
              </a:rPr>
              <a:t>APPLICATION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83144" y="3435553"/>
            <a:ext cx="2214245" cy="2214245"/>
          </a:xfrm>
          <a:custGeom>
            <a:avLst/>
            <a:gdLst/>
            <a:ahLst/>
            <a:cxnLst/>
            <a:rect l="l" t="t" r="r" b="b"/>
            <a:pathLst>
              <a:path w="2214245" h="2214245">
                <a:moveTo>
                  <a:pt x="1106995" y="0"/>
                </a:moveTo>
                <a:lnTo>
                  <a:pt x="1058976" y="1022"/>
                </a:lnTo>
                <a:lnTo>
                  <a:pt x="1011479" y="4063"/>
                </a:lnTo>
                <a:lnTo>
                  <a:pt x="964546" y="9080"/>
                </a:lnTo>
                <a:lnTo>
                  <a:pt x="918219" y="16032"/>
                </a:lnTo>
                <a:lnTo>
                  <a:pt x="872539" y="24877"/>
                </a:lnTo>
                <a:lnTo>
                  <a:pt x="827548" y="35573"/>
                </a:lnTo>
                <a:lnTo>
                  <a:pt x="783287" y="48080"/>
                </a:lnTo>
                <a:lnTo>
                  <a:pt x="739798" y="62356"/>
                </a:lnTo>
                <a:lnTo>
                  <a:pt x="697122" y="78358"/>
                </a:lnTo>
                <a:lnTo>
                  <a:pt x="655301" y="96047"/>
                </a:lnTo>
                <a:lnTo>
                  <a:pt x="614376" y="115379"/>
                </a:lnTo>
                <a:lnTo>
                  <a:pt x="574389" y="136314"/>
                </a:lnTo>
                <a:lnTo>
                  <a:pt x="535382" y="158809"/>
                </a:lnTo>
                <a:lnTo>
                  <a:pt x="497395" y="182824"/>
                </a:lnTo>
                <a:lnTo>
                  <a:pt x="460471" y="208317"/>
                </a:lnTo>
                <a:lnTo>
                  <a:pt x="424651" y="235247"/>
                </a:lnTo>
                <a:lnTo>
                  <a:pt x="389977" y="263571"/>
                </a:lnTo>
                <a:lnTo>
                  <a:pt x="356489" y="293248"/>
                </a:lnTo>
                <a:lnTo>
                  <a:pt x="324231" y="324237"/>
                </a:lnTo>
                <a:lnTo>
                  <a:pt x="293242" y="356496"/>
                </a:lnTo>
                <a:lnTo>
                  <a:pt x="263565" y="389984"/>
                </a:lnTo>
                <a:lnTo>
                  <a:pt x="235242" y="424659"/>
                </a:lnTo>
                <a:lnTo>
                  <a:pt x="208313" y="460479"/>
                </a:lnTo>
                <a:lnTo>
                  <a:pt x="182820" y="497404"/>
                </a:lnTo>
                <a:lnTo>
                  <a:pt x="158806" y="535391"/>
                </a:lnTo>
                <a:lnTo>
                  <a:pt x="136311" y="574399"/>
                </a:lnTo>
                <a:lnTo>
                  <a:pt x="115376" y="614386"/>
                </a:lnTo>
                <a:lnTo>
                  <a:pt x="96045" y="655311"/>
                </a:lnTo>
                <a:lnTo>
                  <a:pt x="78357" y="697133"/>
                </a:lnTo>
                <a:lnTo>
                  <a:pt x="62354" y="739809"/>
                </a:lnTo>
                <a:lnTo>
                  <a:pt x="48079" y="783299"/>
                </a:lnTo>
                <a:lnTo>
                  <a:pt x="35573" y="827560"/>
                </a:lnTo>
                <a:lnTo>
                  <a:pt x="24876" y="872551"/>
                </a:lnTo>
                <a:lnTo>
                  <a:pt x="16031" y="918232"/>
                </a:lnTo>
                <a:lnTo>
                  <a:pt x="9080" y="964559"/>
                </a:lnTo>
                <a:lnTo>
                  <a:pt x="4063" y="1011492"/>
                </a:lnTo>
                <a:lnTo>
                  <a:pt x="1022" y="1058988"/>
                </a:lnTo>
                <a:lnTo>
                  <a:pt x="0" y="1107008"/>
                </a:lnTo>
                <a:lnTo>
                  <a:pt x="1022" y="1155027"/>
                </a:lnTo>
                <a:lnTo>
                  <a:pt x="4063" y="1202524"/>
                </a:lnTo>
                <a:lnTo>
                  <a:pt x="9080" y="1249456"/>
                </a:lnTo>
                <a:lnTo>
                  <a:pt x="16031" y="1295783"/>
                </a:lnTo>
                <a:lnTo>
                  <a:pt x="24876" y="1341463"/>
                </a:lnTo>
                <a:lnTo>
                  <a:pt x="35573" y="1386455"/>
                </a:lnTo>
                <a:lnTo>
                  <a:pt x="48079" y="1430716"/>
                </a:lnTo>
                <a:lnTo>
                  <a:pt x="62354" y="1474205"/>
                </a:lnTo>
                <a:lnTo>
                  <a:pt x="78357" y="1516881"/>
                </a:lnTo>
                <a:lnTo>
                  <a:pt x="96045" y="1558702"/>
                </a:lnTo>
                <a:lnTo>
                  <a:pt x="115376" y="1599627"/>
                </a:lnTo>
                <a:lnTo>
                  <a:pt x="136311" y="1639614"/>
                </a:lnTo>
                <a:lnTo>
                  <a:pt x="158806" y="1678621"/>
                </a:lnTo>
                <a:lnTo>
                  <a:pt x="182820" y="1716608"/>
                </a:lnTo>
                <a:lnTo>
                  <a:pt x="208313" y="1753532"/>
                </a:lnTo>
                <a:lnTo>
                  <a:pt x="235242" y="1789352"/>
                </a:lnTo>
                <a:lnTo>
                  <a:pt x="263565" y="1824026"/>
                </a:lnTo>
                <a:lnTo>
                  <a:pt x="293242" y="1857514"/>
                </a:lnTo>
                <a:lnTo>
                  <a:pt x="324230" y="1889772"/>
                </a:lnTo>
                <a:lnTo>
                  <a:pt x="356489" y="1920761"/>
                </a:lnTo>
                <a:lnTo>
                  <a:pt x="389977" y="1950438"/>
                </a:lnTo>
                <a:lnTo>
                  <a:pt x="424651" y="1978761"/>
                </a:lnTo>
                <a:lnTo>
                  <a:pt x="460471" y="2005690"/>
                </a:lnTo>
                <a:lnTo>
                  <a:pt x="497395" y="2031182"/>
                </a:lnTo>
                <a:lnTo>
                  <a:pt x="535382" y="2055197"/>
                </a:lnTo>
                <a:lnTo>
                  <a:pt x="574389" y="2077692"/>
                </a:lnTo>
                <a:lnTo>
                  <a:pt x="614376" y="2098626"/>
                </a:lnTo>
                <a:lnTo>
                  <a:pt x="655301" y="2117958"/>
                </a:lnTo>
                <a:lnTo>
                  <a:pt x="697122" y="2135646"/>
                </a:lnTo>
                <a:lnTo>
                  <a:pt x="739798" y="2151648"/>
                </a:lnTo>
                <a:lnTo>
                  <a:pt x="783287" y="2165924"/>
                </a:lnTo>
                <a:lnTo>
                  <a:pt x="827548" y="2178430"/>
                </a:lnTo>
                <a:lnTo>
                  <a:pt x="872539" y="2189127"/>
                </a:lnTo>
                <a:lnTo>
                  <a:pt x="918219" y="2197971"/>
                </a:lnTo>
                <a:lnTo>
                  <a:pt x="964546" y="2204923"/>
                </a:lnTo>
                <a:lnTo>
                  <a:pt x="1011479" y="2209940"/>
                </a:lnTo>
                <a:lnTo>
                  <a:pt x="1058976" y="2212980"/>
                </a:lnTo>
                <a:lnTo>
                  <a:pt x="1106995" y="2214003"/>
                </a:lnTo>
                <a:lnTo>
                  <a:pt x="1155014" y="2212980"/>
                </a:lnTo>
                <a:lnTo>
                  <a:pt x="1202511" y="2209940"/>
                </a:lnTo>
                <a:lnTo>
                  <a:pt x="1249444" y="2204923"/>
                </a:lnTo>
                <a:lnTo>
                  <a:pt x="1295771" y="2197971"/>
                </a:lnTo>
                <a:lnTo>
                  <a:pt x="1341451" y="2189127"/>
                </a:lnTo>
                <a:lnTo>
                  <a:pt x="1386442" y="2178430"/>
                </a:lnTo>
                <a:lnTo>
                  <a:pt x="1430703" y="2165924"/>
                </a:lnTo>
                <a:lnTo>
                  <a:pt x="1474192" y="2151648"/>
                </a:lnTo>
                <a:lnTo>
                  <a:pt x="1516868" y="2135646"/>
                </a:lnTo>
                <a:lnTo>
                  <a:pt x="1558689" y="2117958"/>
                </a:lnTo>
                <a:lnTo>
                  <a:pt x="1599614" y="2098626"/>
                </a:lnTo>
                <a:lnTo>
                  <a:pt x="1639601" y="2077692"/>
                </a:lnTo>
                <a:lnTo>
                  <a:pt x="1678608" y="2055197"/>
                </a:lnTo>
                <a:lnTo>
                  <a:pt x="1716595" y="2031182"/>
                </a:lnTo>
                <a:lnTo>
                  <a:pt x="1753519" y="2005690"/>
                </a:lnTo>
                <a:lnTo>
                  <a:pt x="1789339" y="1978761"/>
                </a:lnTo>
                <a:lnTo>
                  <a:pt x="1824013" y="1950438"/>
                </a:lnTo>
                <a:lnTo>
                  <a:pt x="1857501" y="1920761"/>
                </a:lnTo>
                <a:lnTo>
                  <a:pt x="1889759" y="1889772"/>
                </a:lnTo>
                <a:lnTo>
                  <a:pt x="1920748" y="1857514"/>
                </a:lnTo>
                <a:lnTo>
                  <a:pt x="1950425" y="1824026"/>
                </a:lnTo>
                <a:lnTo>
                  <a:pt x="1978748" y="1789352"/>
                </a:lnTo>
                <a:lnTo>
                  <a:pt x="2005677" y="1753532"/>
                </a:lnTo>
                <a:lnTo>
                  <a:pt x="2031170" y="1716608"/>
                </a:lnTo>
                <a:lnTo>
                  <a:pt x="2055184" y="1678621"/>
                </a:lnTo>
                <a:lnTo>
                  <a:pt x="2077679" y="1639614"/>
                </a:lnTo>
                <a:lnTo>
                  <a:pt x="2098614" y="1599627"/>
                </a:lnTo>
                <a:lnTo>
                  <a:pt x="2117945" y="1558702"/>
                </a:lnTo>
                <a:lnTo>
                  <a:pt x="2135633" y="1516881"/>
                </a:lnTo>
                <a:lnTo>
                  <a:pt x="2151636" y="1474205"/>
                </a:lnTo>
                <a:lnTo>
                  <a:pt x="2165911" y="1430716"/>
                </a:lnTo>
                <a:lnTo>
                  <a:pt x="2178417" y="1386455"/>
                </a:lnTo>
                <a:lnTo>
                  <a:pt x="2189114" y="1341463"/>
                </a:lnTo>
                <a:lnTo>
                  <a:pt x="2197959" y="1295783"/>
                </a:lnTo>
                <a:lnTo>
                  <a:pt x="2204910" y="1249456"/>
                </a:lnTo>
                <a:lnTo>
                  <a:pt x="2209927" y="1202524"/>
                </a:lnTo>
                <a:lnTo>
                  <a:pt x="2212968" y="1155027"/>
                </a:lnTo>
                <a:lnTo>
                  <a:pt x="2213991" y="1107008"/>
                </a:lnTo>
                <a:lnTo>
                  <a:pt x="2212968" y="1058988"/>
                </a:lnTo>
                <a:lnTo>
                  <a:pt x="2209927" y="1011492"/>
                </a:lnTo>
                <a:lnTo>
                  <a:pt x="2204910" y="964559"/>
                </a:lnTo>
                <a:lnTo>
                  <a:pt x="2197959" y="918232"/>
                </a:lnTo>
                <a:lnTo>
                  <a:pt x="2189114" y="872551"/>
                </a:lnTo>
                <a:lnTo>
                  <a:pt x="2178417" y="827560"/>
                </a:lnTo>
                <a:lnTo>
                  <a:pt x="2165911" y="783299"/>
                </a:lnTo>
                <a:lnTo>
                  <a:pt x="2151636" y="739809"/>
                </a:lnTo>
                <a:lnTo>
                  <a:pt x="2135633" y="697133"/>
                </a:lnTo>
                <a:lnTo>
                  <a:pt x="2117945" y="655311"/>
                </a:lnTo>
                <a:lnTo>
                  <a:pt x="2098614" y="614386"/>
                </a:lnTo>
                <a:lnTo>
                  <a:pt x="2077679" y="574399"/>
                </a:lnTo>
                <a:lnTo>
                  <a:pt x="2055184" y="535391"/>
                </a:lnTo>
                <a:lnTo>
                  <a:pt x="2031170" y="497404"/>
                </a:lnTo>
                <a:lnTo>
                  <a:pt x="2005677" y="460479"/>
                </a:lnTo>
                <a:lnTo>
                  <a:pt x="1978748" y="424659"/>
                </a:lnTo>
                <a:lnTo>
                  <a:pt x="1950425" y="389984"/>
                </a:lnTo>
                <a:lnTo>
                  <a:pt x="1920748" y="356496"/>
                </a:lnTo>
                <a:lnTo>
                  <a:pt x="1889760" y="324237"/>
                </a:lnTo>
                <a:lnTo>
                  <a:pt x="1857501" y="293248"/>
                </a:lnTo>
                <a:lnTo>
                  <a:pt x="1824013" y="263571"/>
                </a:lnTo>
                <a:lnTo>
                  <a:pt x="1789339" y="235247"/>
                </a:lnTo>
                <a:lnTo>
                  <a:pt x="1753519" y="208317"/>
                </a:lnTo>
                <a:lnTo>
                  <a:pt x="1716595" y="182824"/>
                </a:lnTo>
                <a:lnTo>
                  <a:pt x="1678608" y="158809"/>
                </a:lnTo>
                <a:lnTo>
                  <a:pt x="1639601" y="136314"/>
                </a:lnTo>
                <a:lnTo>
                  <a:pt x="1599614" y="115379"/>
                </a:lnTo>
                <a:lnTo>
                  <a:pt x="1558689" y="96047"/>
                </a:lnTo>
                <a:lnTo>
                  <a:pt x="1516868" y="78358"/>
                </a:lnTo>
                <a:lnTo>
                  <a:pt x="1474192" y="62356"/>
                </a:lnTo>
                <a:lnTo>
                  <a:pt x="1430703" y="48080"/>
                </a:lnTo>
                <a:lnTo>
                  <a:pt x="1386442" y="35573"/>
                </a:lnTo>
                <a:lnTo>
                  <a:pt x="1341451" y="24877"/>
                </a:lnTo>
                <a:lnTo>
                  <a:pt x="1295771" y="16032"/>
                </a:lnTo>
                <a:lnTo>
                  <a:pt x="1249444" y="9080"/>
                </a:lnTo>
                <a:lnTo>
                  <a:pt x="1202511" y="4063"/>
                </a:lnTo>
                <a:lnTo>
                  <a:pt x="1155014" y="1022"/>
                </a:lnTo>
                <a:lnTo>
                  <a:pt x="1106995" y="0"/>
                </a:lnTo>
                <a:close/>
              </a:path>
            </a:pathLst>
          </a:custGeom>
          <a:solidFill>
            <a:srgbClr val="A7CAE3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49615" y="4016172"/>
            <a:ext cx="1566900" cy="140679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3600" b="1" spc="-5" dirty="0">
                <a:solidFill>
                  <a:srgbClr val="0E63AF"/>
                </a:solidFill>
                <a:latin typeface="Calibri"/>
                <a:cs typeface="Calibri"/>
              </a:rPr>
              <a:t>1.</a:t>
            </a:r>
            <a:endParaRPr sz="3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lang="en-US" sz="2400" b="1" spc="50" dirty="0">
                <a:latin typeface="Calibri"/>
                <a:cs typeface="Calibri"/>
              </a:rPr>
              <a:t>open the application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76001" y="3435553"/>
            <a:ext cx="2214245" cy="2214245"/>
          </a:xfrm>
          <a:custGeom>
            <a:avLst/>
            <a:gdLst/>
            <a:ahLst/>
            <a:cxnLst/>
            <a:rect l="l" t="t" r="r" b="b"/>
            <a:pathLst>
              <a:path w="2214245" h="2214245">
                <a:moveTo>
                  <a:pt x="1106995" y="0"/>
                </a:moveTo>
                <a:lnTo>
                  <a:pt x="1058976" y="1022"/>
                </a:lnTo>
                <a:lnTo>
                  <a:pt x="1011479" y="4063"/>
                </a:lnTo>
                <a:lnTo>
                  <a:pt x="964546" y="9080"/>
                </a:lnTo>
                <a:lnTo>
                  <a:pt x="918219" y="16032"/>
                </a:lnTo>
                <a:lnTo>
                  <a:pt x="872539" y="24877"/>
                </a:lnTo>
                <a:lnTo>
                  <a:pt x="827548" y="35573"/>
                </a:lnTo>
                <a:lnTo>
                  <a:pt x="783287" y="48080"/>
                </a:lnTo>
                <a:lnTo>
                  <a:pt x="739798" y="62356"/>
                </a:lnTo>
                <a:lnTo>
                  <a:pt x="697122" y="78358"/>
                </a:lnTo>
                <a:lnTo>
                  <a:pt x="655301" y="96047"/>
                </a:lnTo>
                <a:lnTo>
                  <a:pt x="614376" y="115379"/>
                </a:lnTo>
                <a:lnTo>
                  <a:pt x="574389" y="136314"/>
                </a:lnTo>
                <a:lnTo>
                  <a:pt x="535382" y="158809"/>
                </a:lnTo>
                <a:lnTo>
                  <a:pt x="497395" y="182824"/>
                </a:lnTo>
                <a:lnTo>
                  <a:pt x="460471" y="208317"/>
                </a:lnTo>
                <a:lnTo>
                  <a:pt x="424651" y="235247"/>
                </a:lnTo>
                <a:lnTo>
                  <a:pt x="389977" y="263571"/>
                </a:lnTo>
                <a:lnTo>
                  <a:pt x="356489" y="293248"/>
                </a:lnTo>
                <a:lnTo>
                  <a:pt x="324231" y="324237"/>
                </a:lnTo>
                <a:lnTo>
                  <a:pt x="293242" y="356496"/>
                </a:lnTo>
                <a:lnTo>
                  <a:pt x="263565" y="389984"/>
                </a:lnTo>
                <a:lnTo>
                  <a:pt x="235242" y="424659"/>
                </a:lnTo>
                <a:lnTo>
                  <a:pt x="208313" y="460479"/>
                </a:lnTo>
                <a:lnTo>
                  <a:pt x="182820" y="497404"/>
                </a:lnTo>
                <a:lnTo>
                  <a:pt x="158806" y="535391"/>
                </a:lnTo>
                <a:lnTo>
                  <a:pt x="136311" y="574399"/>
                </a:lnTo>
                <a:lnTo>
                  <a:pt x="115376" y="614386"/>
                </a:lnTo>
                <a:lnTo>
                  <a:pt x="96045" y="655311"/>
                </a:lnTo>
                <a:lnTo>
                  <a:pt x="78357" y="697133"/>
                </a:lnTo>
                <a:lnTo>
                  <a:pt x="62354" y="739809"/>
                </a:lnTo>
                <a:lnTo>
                  <a:pt x="48079" y="783299"/>
                </a:lnTo>
                <a:lnTo>
                  <a:pt x="35573" y="827560"/>
                </a:lnTo>
                <a:lnTo>
                  <a:pt x="24876" y="872551"/>
                </a:lnTo>
                <a:lnTo>
                  <a:pt x="16031" y="918232"/>
                </a:lnTo>
                <a:lnTo>
                  <a:pt x="9080" y="964559"/>
                </a:lnTo>
                <a:lnTo>
                  <a:pt x="4063" y="1011492"/>
                </a:lnTo>
                <a:lnTo>
                  <a:pt x="1022" y="1058988"/>
                </a:lnTo>
                <a:lnTo>
                  <a:pt x="0" y="1107008"/>
                </a:lnTo>
                <a:lnTo>
                  <a:pt x="1022" y="1155027"/>
                </a:lnTo>
                <a:lnTo>
                  <a:pt x="4063" y="1202524"/>
                </a:lnTo>
                <a:lnTo>
                  <a:pt x="9080" y="1249456"/>
                </a:lnTo>
                <a:lnTo>
                  <a:pt x="16031" y="1295783"/>
                </a:lnTo>
                <a:lnTo>
                  <a:pt x="24876" y="1341463"/>
                </a:lnTo>
                <a:lnTo>
                  <a:pt x="35573" y="1386455"/>
                </a:lnTo>
                <a:lnTo>
                  <a:pt x="48079" y="1430716"/>
                </a:lnTo>
                <a:lnTo>
                  <a:pt x="62354" y="1474205"/>
                </a:lnTo>
                <a:lnTo>
                  <a:pt x="78357" y="1516881"/>
                </a:lnTo>
                <a:lnTo>
                  <a:pt x="96045" y="1558702"/>
                </a:lnTo>
                <a:lnTo>
                  <a:pt x="115376" y="1599627"/>
                </a:lnTo>
                <a:lnTo>
                  <a:pt x="136311" y="1639614"/>
                </a:lnTo>
                <a:lnTo>
                  <a:pt x="158806" y="1678621"/>
                </a:lnTo>
                <a:lnTo>
                  <a:pt x="182820" y="1716608"/>
                </a:lnTo>
                <a:lnTo>
                  <a:pt x="208313" y="1753532"/>
                </a:lnTo>
                <a:lnTo>
                  <a:pt x="235242" y="1789352"/>
                </a:lnTo>
                <a:lnTo>
                  <a:pt x="263565" y="1824026"/>
                </a:lnTo>
                <a:lnTo>
                  <a:pt x="293242" y="1857514"/>
                </a:lnTo>
                <a:lnTo>
                  <a:pt x="324231" y="1889772"/>
                </a:lnTo>
                <a:lnTo>
                  <a:pt x="356489" y="1920761"/>
                </a:lnTo>
                <a:lnTo>
                  <a:pt x="389977" y="1950438"/>
                </a:lnTo>
                <a:lnTo>
                  <a:pt x="424651" y="1978761"/>
                </a:lnTo>
                <a:lnTo>
                  <a:pt x="460471" y="2005690"/>
                </a:lnTo>
                <a:lnTo>
                  <a:pt x="497395" y="2031182"/>
                </a:lnTo>
                <a:lnTo>
                  <a:pt x="535382" y="2055197"/>
                </a:lnTo>
                <a:lnTo>
                  <a:pt x="574389" y="2077692"/>
                </a:lnTo>
                <a:lnTo>
                  <a:pt x="614376" y="2098626"/>
                </a:lnTo>
                <a:lnTo>
                  <a:pt x="655301" y="2117958"/>
                </a:lnTo>
                <a:lnTo>
                  <a:pt x="697122" y="2135646"/>
                </a:lnTo>
                <a:lnTo>
                  <a:pt x="739798" y="2151648"/>
                </a:lnTo>
                <a:lnTo>
                  <a:pt x="783287" y="2165924"/>
                </a:lnTo>
                <a:lnTo>
                  <a:pt x="827548" y="2178430"/>
                </a:lnTo>
                <a:lnTo>
                  <a:pt x="872539" y="2189127"/>
                </a:lnTo>
                <a:lnTo>
                  <a:pt x="918219" y="2197971"/>
                </a:lnTo>
                <a:lnTo>
                  <a:pt x="964546" y="2204923"/>
                </a:lnTo>
                <a:lnTo>
                  <a:pt x="1011479" y="2209940"/>
                </a:lnTo>
                <a:lnTo>
                  <a:pt x="1058976" y="2212980"/>
                </a:lnTo>
                <a:lnTo>
                  <a:pt x="1106995" y="2214003"/>
                </a:lnTo>
                <a:lnTo>
                  <a:pt x="1155014" y="2212980"/>
                </a:lnTo>
                <a:lnTo>
                  <a:pt x="1202511" y="2209940"/>
                </a:lnTo>
                <a:lnTo>
                  <a:pt x="1249444" y="2204923"/>
                </a:lnTo>
                <a:lnTo>
                  <a:pt x="1295771" y="2197971"/>
                </a:lnTo>
                <a:lnTo>
                  <a:pt x="1341451" y="2189127"/>
                </a:lnTo>
                <a:lnTo>
                  <a:pt x="1386442" y="2178430"/>
                </a:lnTo>
                <a:lnTo>
                  <a:pt x="1430703" y="2165924"/>
                </a:lnTo>
                <a:lnTo>
                  <a:pt x="1474192" y="2151648"/>
                </a:lnTo>
                <a:lnTo>
                  <a:pt x="1516868" y="2135646"/>
                </a:lnTo>
                <a:lnTo>
                  <a:pt x="1558689" y="2117958"/>
                </a:lnTo>
                <a:lnTo>
                  <a:pt x="1599614" y="2098626"/>
                </a:lnTo>
                <a:lnTo>
                  <a:pt x="1639601" y="2077692"/>
                </a:lnTo>
                <a:lnTo>
                  <a:pt x="1678608" y="2055197"/>
                </a:lnTo>
                <a:lnTo>
                  <a:pt x="1716595" y="2031182"/>
                </a:lnTo>
                <a:lnTo>
                  <a:pt x="1753519" y="2005690"/>
                </a:lnTo>
                <a:lnTo>
                  <a:pt x="1789339" y="1978761"/>
                </a:lnTo>
                <a:lnTo>
                  <a:pt x="1824013" y="1950438"/>
                </a:lnTo>
                <a:lnTo>
                  <a:pt x="1857501" y="1920761"/>
                </a:lnTo>
                <a:lnTo>
                  <a:pt x="1889759" y="1889772"/>
                </a:lnTo>
                <a:lnTo>
                  <a:pt x="1920748" y="1857514"/>
                </a:lnTo>
                <a:lnTo>
                  <a:pt x="1950425" y="1824026"/>
                </a:lnTo>
                <a:lnTo>
                  <a:pt x="1978748" y="1789352"/>
                </a:lnTo>
                <a:lnTo>
                  <a:pt x="2005677" y="1753532"/>
                </a:lnTo>
                <a:lnTo>
                  <a:pt x="2031170" y="1716608"/>
                </a:lnTo>
                <a:lnTo>
                  <a:pt x="2055184" y="1678621"/>
                </a:lnTo>
                <a:lnTo>
                  <a:pt x="2077679" y="1639614"/>
                </a:lnTo>
                <a:lnTo>
                  <a:pt x="2098614" y="1599627"/>
                </a:lnTo>
                <a:lnTo>
                  <a:pt x="2117945" y="1558702"/>
                </a:lnTo>
                <a:lnTo>
                  <a:pt x="2135633" y="1516881"/>
                </a:lnTo>
                <a:lnTo>
                  <a:pt x="2151636" y="1474205"/>
                </a:lnTo>
                <a:lnTo>
                  <a:pt x="2165911" y="1430716"/>
                </a:lnTo>
                <a:lnTo>
                  <a:pt x="2178417" y="1386455"/>
                </a:lnTo>
                <a:lnTo>
                  <a:pt x="2189114" y="1341463"/>
                </a:lnTo>
                <a:lnTo>
                  <a:pt x="2197959" y="1295783"/>
                </a:lnTo>
                <a:lnTo>
                  <a:pt x="2204910" y="1249456"/>
                </a:lnTo>
                <a:lnTo>
                  <a:pt x="2209927" y="1202524"/>
                </a:lnTo>
                <a:lnTo>
                  <a:pt x="2212968" y="1155027"/>
                </a:lnTo>
                <a:lnTo>
                  <a:pt x="2213991" y="1107008"/>
                </a:lnTo>
                <a:lnTo>
                  <a:pt x="2212968" y="1058988"/>
                </a:lnTo>
                <a:lnTo>
                  <a:pt x="2209927" y="1011492"/>
                </a:lnTo>
                <a:lnTo>
                  <a:pt x="2204910" y="964559"/>
                </a:lnTo>
                <a:lnTo>
                  <a:pt x="2197959" y="918232"/>
                </a:lnTo>
                <a:lnTo>
                  <a:pt x="2189114" y="872551"/>
                </a:lnTo>
                <a:lnTo>
                  <a:pt x="2178417" y="827560"/>
                </a:lnTo>
                <a:lnTo>
                  <a:pt x="2165911" y="783299"/>
                </a:lnTo>
                <a:lnTo>
                  <a:pt x="2151636" y="739809"/>
                </a:lnTo>
                <a:lnTo>
                  <a:pt x="2135633" y="697133"/>
                </a:lnTo>
                <a:lnTo>
                  <a:pt x="2117945" y="655311"/>
                </a:lnTo>
                <a:lnTo>
                  <a:pt x="2098614" y="614386"/>
                </a:lnTo>
                <a:lnTo>
                  <a:pt x="2077679" y="574399"/>
                </a:lnTo>
                <a:lnTo>
                  <a:pt x="2055184" y="535391"/>
                </a:lnTo>
                <a:lnTo>
                  <a:pt x="2031170" y="497404"/>
                </a:lnTo>
                <a:lnTo>
                  <a:pt x="2005677" y="460479"/>
                </a:lnTo>
                <a:lnTo>
                  <a:pt x="1978748" y="424659"/>
                </a:lnTo>
                <a:lnTo>
                  <a:pt x="1950425" y="389984"/>
                </a:lnTo>
                <a:lnTo>
                  <a:pt x="1920748" y="356496"/>
                </a:lnTo>
                <a:lnTo>
                  <a:pt x="1889760" y="324237"/>
                </a:lnTo>
                <a:lnTo>
                  <a:pt x="1857501" y="293248"/>
                </a:lnTo>
                <a:lnTo>
                  <a:pt x="1824013" y="263571"/>
                </a:lnTo>
                <a:lnTo>
                  <a:pt x="1789339" y="235247"/>
                </a:lnTo>
                <a:lnTo>
                  <a:pt x="1753519" y="208317"/>
                </a:lnTo>
                <a:lnTo>
                  <a:pt x="1716595" y="182824"/>
                </a:lnTo>
                <a:lnTo>
                  <a:pt x="1678608" y="158809"/>
                </a:lnTo>
                <a:lnTo>
                  <a:pt x="1639601" y="136314"/>
                </a:lnTo>
                <a:lnTo>
                  <a:pt x="1599614" y="115379"/>
                </a:lnTo>
                <a:lnTo>
                  <a:pt x="1558689" y="96047"/>
                </a:lnTo>
                <a:lnTo>
                  <a:pt x="1516868" y="78358"/>
                </a:lnTo>
                <a:lnTo>
                  <a:pt x="1474192" y="62356"/>
                </a:lnTo>
                <a:lnTo>
                  <a:pt x="1430703" y="48080"/>
                </a:lnTo>
                <a:lnTo>
                  <a:pt x="1386442" y="35573"/>
                </a:lnTo>
                <a:lnTo>
                  <a:pt x="1341451" y="24877"/>
                </a:lnTo>
                <a:lnTo>
                  <a:pt x="1295771" y="16032"/>
                </a:lnTo>
                <a:lnTo>
                  <a:pt x="1249444" y="9080"/>
                </a:lnTo>
                <a:lnTo>
                  <a:pt x="1202511" y="4063"/>
                </a:lnTo>
                <a:lnTo>
                  <a:pt x="1155014" y="1022"/>
                </a:lnTo>
                <a:lnTo>
                  <a:pt x="1106995" y="0"/>
                </a:lnTo>
                <a:close/>
              </a:path>
            </a:pathLst>
          </a:custGeom>
          <a:solidFill>
            <a:srgbClr val="A7CAE3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2485" y="4016172"/>
            <a:ext cx="2052955" cy="1776127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3600" b="1" spc="-5" dirty="0">
                <a:solidFill>
                  <a:srgbClr val="0E63AF"/>
                </a:solidFill>
                <a:latin typeface="Calibri"/>
                <a:cs typeface="Calibri"/>
              </a:rPr>
              <a:t>2.</a:t>
            </a:r>
            <a:endParaRPr sz="36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25"/>
              </a:spcBef>
            </a:pPr>
            <a:r>
              <a:rPr lang="en-US" sz="2400" b="1" spc="60" dirty="0">
                <a:cs typeface="Calibri"/>
              </a:rPr>
              <a:t>select a charging station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441002" y="3435553"/>
            <a:ext cx="2214245" cy="2214245"/>
          </a:xfrm>
          <a:custGeom>
            <a:avLst/>
            <a:gdLst/>
            <a:ahLst/>
            <a:cxnLst/>
            <a:rect l="l" t="t" r="r" b="b"/>
            <a:pathLst>
              <a:path w="2214245" h="2214245">
                <a:moveTo>
                  <a:pt x="1106995" y="0"/>
                </a:moveTo>
                <a:lnTo>
                  <a:pt x="1058976" y="1022"/>
                </a:lnTo>
                <a:lnTo>
                  <a:pt x="1011479" y="4063"/>
                </a:lnTo>
                <a:lnTo>
                  <a:pt x="964546" y="9080"/>
                </a:lnTo>
                <a:lnTo>
                  <a:pt x="918219" y="16032"/>
                </a:lnTo>
                <a:lnTo>
                  <a:pt x="872539" y="24877"/>
                </a:lnTo>
                <a:lnTo>
                  <a:pt x="827548" y="35573"/>
                </a:lnTo>
                <a:lnTo>
                  <a:pt x="783287" y="48080"/>
                </a:lnTo>
                <a:lnTo>
                  <a:pt x="739798" y="62356"/>
                </a:lnTo>
                <a:lnTo>
                  <a:pt x="697122" y="78358"/>
                </a:lnTo>
                <a:lnTo>
                  <a:pt x="655301" y="96047"/>
                </a:lnTo>
                <a:lnTo>
                  <a:pt x="614376" y="115379"/>
                </a:lnTo>
                <a:lnTo>
                  <a:pt x="574389" y="136314"/>
                </a:lnTo>
                <a:lnTo>
                  <a:pt x="535382" y="158809"/>
                </a:lnTo>
                <a:lnTo>
                  <a:pt x="497395" y="182824"/>
                </a:lnTo>
                <a:lnTo>
                  <a:pt x="460471" y="208317"/>
                </a:lnTo>
                <a:lnTo>
                  <a:pt x="424651" y="235247"/>
                </a:lnTo>
                <a:lnTo>
                  <a:pt x="389977" y="263571"/>
                </a:lnTo>
                <a:lnTo>
                  <a:pt x="356489" y="293248"/>
                </a:lnTo>
                <a:lnTo>
                  <a:pt x="324230" y="324237"/>
                </a:lnTo>
                <a:lnTo>
                  <a:pt x="293242" y="356496"/>
                </a:lnTo>
                <a:lnTo>
                  <a:pt x="263565" y="389984"/>
                </a:lnTo>
                <a:lnTo>
                  <a:pt x="235242" y="424659"/>
                </a:lnTo>
                <a:lnTo>
                  <a:pt x="208313" y="460479"/>
                </a:lnTo>
                <a:lnTo>
                  <a:pt x="182820" y="497404"/>
                </a:lnTo>
                <a:lnTo>
                  <a:pt x="158806" y="535391"/>
                </a:lnTo>
                <a:lnTo>
                  <a:pt x="136311" y="574399"/>
                </a:lnTo>
                <a:lnTo>
                  <a:pt x="115376" y="614386"/>
                </a:lnTo>
                <a:lnTo>
                  <a:pt x="96045" y="655311"/>
                </a:lnTo>
                <a:lnTo>
                  <a:pt x="78357" y="697133"/>
                </a:lnTo>
                <a:lnTo>
                  <a:pt x="62354" y="739809"/>
                </a:lnTo>
                <a:lnTo>
                  <a:pt x="48079" y="783299"/>
                </a:lnTo>
                <a:lnTo>
                  <a:pt x="35573" y="827560"/>
                </a:lnTo>
                <a:lnTo>
                  <a:pt x="24876" y="872551"/>
                </a:lnTo>
                <a:lnTo>
                  <a:pt x="16031" y="918232"/>
                </a:lnTo>
                <a:lnTo>
                  <a:pt x="9080" y="964559"/>
                </a:lnTo>
                <a:lnTo>
                  <a:pt x="4063" y="1011492"/>
                </a:lnTo>
                <a:lnTo>
                  <a:pt x="1022" y="1058988"/>
                </a:lnTo>
                <a:lnTo>
                  <a:pt x="0" y="1107008"/>
                </a:lnTo>
                <a:lnTo>
                  <a:pt x="1022" y="1155027"/>
                </a:lnTo>
                <a:lnTo>
                  <a:pt x="4063" y="1202524"/>
                </a:lnTo>
                <a:lnTo>
                  <a:pt x="9080" y="1249456"/>
                </a:lnTo>
                <a:lnTo>
                  <a:pt x="16031" y="1295783"/>
                </a:lnTo>
                <a:lnTo>
                  <a:pt x="24876" y="1341463"/>
                </a:lnTo>
                <a:lnTo>
                  <a:pt x="35573" y="1386455"/>
                </a:lnTo>
                <a:lnTo>
                  <a:pt x="48079" y="1430716"/>
                </a:lnTo>
                <a:lnTo>
                  <a:pt x="62354" y="1474205"/>
                </a:lnTo>
                <a:lnTo>
                  <a:pt x="78357" y="1516881"/>
                </a:lnTo>
                <a:lnTo>
                  <a:pt x="96045" y="1558702"/>
                </a:lnTo>
                <a:lnTo>
                  <a:pt x="115376" y="1599627"/>
                </a:lnTo>
                <a:lnTo>
                  <a:pt x="136311" y="1639614"/>
                </a:lnTo>
                <a:lnTo>
                  <a:pt x="158806" y="1678621"/>
                </a:lnTo>
                <a:lnTo>
                  <a:pt x="182820" y="1716608"/>
                </a:lnTo>
                <a:lnTo>
                  <a:pt x="208313" y="1753532"/>
                </a:lnTo>
                <a:lnTo>
                  <a:pt x="235242" y="1789352"/>
                </a:lnTo>
                <a:lnTo>
                  <a:pt x="263565" y="1824026"/>
                </a:lnTo>
                <a:lnTo>
                  <a:pt x="293242" y="1857514"/>
                </a:lnTo>
                <a:lnTo>
                  <a:pt x="324230" y="1889772"/>
                </a:lnTo>
                <a:lnTo>
                  <a:pt x="356489" y="1920761"/>
                </a:lnTo>
                <a:lnTo>
                  <a:pt x="389977" y="1950438"/>
                </a:lnTo>
                <a:lnTo>
                  <a:pt x="424651" y="1978761"/>
                </a:lnTo>
                <a:lnTo>
                  <a:pt x="460471" y="2005690"/>
                </a:lnTo>
                <a:lnTo>
                  <a:pt x="497395" y="2031182"/>
                </a:lnTo>
                <a:lnTo>
                  <a:pt x="535382" y="2055197"/>
                </a:lnTo>
                <a:lnTo>
                  <a:pt x="574389" y="2077692"/>
                </a:lnTo>
                <a:lnTo>
                  <a:pt x="614376" y="2098626"/>
                </a:lnTo>
                <a:lnTo>
                  <a:pt x="655301" y="2117958"/>
                </a:lnTo>
                <a:lnTo>
                  <a:pt x="697122" y="2135646"/>
                </a:lnTo>
                <a:lnTo>
                  <a:pt x="739798" y="2151648"/>
                </a:lnTo>
                <a:lnTo>
                  <a:pt x="783287" y="2165924"/>
                </a:lnTo>
                <a:lnTo>
                  <a:pt x="827548" y="2178430"/>
                </a:lnTo>
                <a:lnTo>
                  <a:pt x="872539" y="2189127"/>
                </a:lnTo>
                <a:lnTo>
                  <a:pt x="918219" y="2197971"/>
                </a:lnTo>
                <a:lnTo>
                  <a:pt x="964546" y="2204923"/>
                </a:lnTo>
                <a:lnTo>
                  <a:pt x="1011479" y="2209940"/>
                </a:lnTo>
                <a:lnTo>
                  <a:pt x="1058976" y="2212980"/>
                </a:lnTo>
                <a:lnTo>
                  <a:pt x="1106995" y="2214003"/>
                </a:lnTo>
                <a:lnTo>
                  <a:pt x="1155014" y="2212980"/>
                </a:lnTo>
                <a:lnTo>
                  <a:pt x="1202511" y="2209940"/>
                </a:lnTo>
                <a:lnTo>
                  <a:pt x="1249444" y="2204923"/>
                </a:lnTo>
                <a:lnTo>
                  <a:pt x="1295771" y="2197971"/>
                </a:lnTo>
                <a:lnTo>
                  <a:pt x="1341451" y="2189127"/>
                </a:lnTo>
                <a:lnTo>
                  <a:pt x="1386442" y="2178430"/>
                </a:lnTo>
                <a:lnTo>
                  <a:pt x="1430703" y="2165924"/>
                </a:lnTo>
                <a:lnTo>
                  <a:pt x="1474192" y="2151648"/>
                </a:lnTo>
                <a:lnTo>
                  <a:pt x="1516868" y="2135646"/>
                </a:lnTo>
                <a:lnTo>
                  <a:pt x="1558689" y="2117958"/>
                </a:lnTo>
                <a:lnTo>
                  <a:pt x="1599614" y="2098626"/>
                </a:lnTo>
                <a:lnTo>
                  <a:pt x="1639601" y="2077692"/>
                </a:lnTo>
                <a:lnTo>
                  <a:pt x="1678608" y="2055197"/>
                </a:lnTo>
                <a:lnTo>
                  <a:pt x="1716595" y="2031182"/>
                </a:lnTo>
                <a:lnTo>
                  <a:pt x="1753519" y="2005690"/>
                </a:lnTo>
                <a:lnTo>
                  <a:pt x="1789339" y="1978761"/>
                </a:lnTo>
                <a:lnTo>
                  <a:pt x="1824013" y="1950438"/>
                </a:lnTo>
                <a:lnTo>
                  <a:pt x="1857501" y="1920761"/>
                </a:lnTo>
                <a:lnTo>
                  <a:pt x="1889759" y="1889772"/>
                </a:lnTo>
                <a:lnTo>
                  <a:pt x="1920748" y="1857514"/>
                </a:lnTo>
                <a:lnTo>
                  <a:pt x="1950425" y="1824026"/>
                </a:lnTo>
                <a:lnTo>
                  <a:pt x="1978748" y="1789352"/>
                </a:lnTo>
                <a:lnTo>
                  <a:pt x="2005677" y="1753532"/>
                </a:lnTo>
                <a:lnTo>
                  <a:pt x="2031170" y="1716608"/>
                </a:lnTo>
                <a:lnTo>
                  <a:pt x="2055184" y="1678621"/>
                </a:lnTo>
                <a:lnTo>
                  <a:pt x="2077679" y="1639614"/>
                </a:lnTo>
                <a:lnTo>
                  <a:pt x="2098614" y="1599627"/>
                </a:lnTo>
                <a:lnTo>
                  <a:pt x="2117945" y="1558702"/>
                </a:lnTo>
                <a:lnTo>
                  <a:pt x="2135633" y="1516881"/>
                </a:lnTo>
                <a:lnTo>
                  <a:pt x="2151636" y="1474205"/>
                </a:lnTo>
                <a:lnTo>
                  <a:pt x="2165911" y="1430716"/>
                </a:lnTo>
                <a:lnTo>
                  <a:pt x="2178417" y="1386455"/>
                </a:lnTo>
                <a:lnTo>
                  <a:pt x="2189114" y="1341463"/>
                </a:lnTo>
                <a:lnTo>
                  <a:pt x="2197959" y="1295783"/>
                </a:lnTo>
                <a:lnTo>
                  <a:pt x="2204910" y="1249456"/>
                </a:lnTo>
                <a:lnTo>
                  <a:pt x="2209927" y="1202524"/>
                </a:lnTo>
                <a:lnTo>
                  <a:pt x="2212968" y="1155027"/>
                </a:lnTo>
                <a:lnTo>
                  <a:pt x="2213991" y="1107008"/>
                </a:lnTo>
                <a:lnTo>
                  <a:pt x="2212968" y="1058988"/>
                </a:lnTo>
                <a:lnTo>
                  <a:pt x="2209927" y="1011492"/>
                </a:lnTo>
                <a:lnTo>
                  <a:pt x="2204910" y="964559"/>
                </a:lnTo>
                <a:lnTo>
                  <a:pt x="2197959" y="918232"/>
                </a:lnTo>
                <a:lnTo>
                  <a:pt x="2189114" y="872551"/>
                </a:lnTo>
                <a:lnTo>
                  <a:pt x="2178417" y="827560"/>
                </a:lnTo>
                <a:lnTo>
                  <a:pt x="2165911" y="783299"/>
                </a:lnTo>
                <a:lnTo>
                  <a:pt x="2151636" y="739809"/>
                </a:lnTo>
                <a:lnTo>
                  <a:pt x="2135633" y="697133"/>
                </a:lnTo>
                <a:lnTo>
                  <a:pt x="2117945" y="655311"/>
                </a:lnTo>
                <a:lnTo>
                  <a:pt x="2098614" y="614386"/>
                </a:lnTo>
                <a:lnTo>
                  <a:pt x="2077679" y="574399"/>
                </a:lnTo>
                <a:lnTo>
                  <a:pt x="2055184" y="535391"/>
                </a:lnTo>
                <a:lnTo>
                  <a:pt x="2031170" y="497404"/>
                </a:lnTo>
                <a:lnTo>
                  <a:pt x="2005677" y="460479"/>
                </a:lnTo>
                <a:lnTo>
                  <a:pt x="1978748" y="424659"/>
                </a:lnTo>
                <a:lnTo>
                  <a:pt x="1950425" y="389984"/>
                </a:lnTo>
                <a:lnTo>
                  <a:pt x="1920748" y="356496"/>
                </a:lnTo>
                <a:lnTo>
                  <a:pt x="1889760" y="324237"/>
                </a:lnTo>
                <a:lnTo>
                  <a:pt x="1857501" y="293248"/>
                </a:lnTo>
                <a:lnTo>
                  <a:pt x="1824013" y="263571"/>
                </a:lnTo>
                <a:lnTo>
                  <a:pt x="1789339" y="235247"/>
                </a:lnTo>
                <a:lnTo>
                  <a:pt x="1753519" y="208317"/>
                </a:lnTo>
                <a:lnTo>
                  <a:pt x="1716595" y="182824"/>
                </a:lnTo>
                <a:lnTo>
                  <a:pt x="1678608" y="158809"/>
                </a:lnTo>
                <a:lnTo>
                  <a:pt x="1639601" y="136314"/>
                </a:lnTo>
                <a:lnTo>
                  <a:pt x="1599614" y="115379"/>
                </a:lnTo>
                <a:lnTo>
                  <a:pt x="1558689" y="96047"/>
                </a:lnTo>
                <a:lnTo>
                  <a:pt x="1516868" y="78358"/>
                </a:lnTo>
                <a:lnTo>
                  <a:pt x="1474192" y="62356"/>
                </a:lnTo>
                <a:lnTo>
                  <a:pt x="1430703" y="48080"/>
                </a:lnTo>
                <a:lnTo>
                  <a:pt x="1386442" y="35573"/>
                </a:lnTo>
                <a:lnTo>
                  <a:pt x="1341451" y="24877"/>
                </a:lnTo>
                <a:lnTo>
                  <a:pt x="1295771" y="16032"/>
                </a:lnTo>
                <a:lnTo>
                  <a:pt x="1249444" y="9080"/>
                </a:lnTo>
                <a:lnTo>
                  <a:pt x="1202511" y="4063"/>
                </a:lnTo>
                <a:lnTo>
                  <a:pt x="1155014" y="1022"/>
                </a:lnTo>
                <a:lnTo>
                  <a:pt x="1106995" y="0"/>
                </a:lnTo>
                <a:close/>
              </a:path>
            </a:pathLst>
          </a:custGeom>
          <a:solidFill>
            <a:srgbClr val="A7CAE3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283482" y="4016172"/>
            <a:ext cx="2093595" cy="140679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3600" b="1" spc="-5" dirty="0">
                <a:solidFill>
                  <a:srgbClr val="0E63AF"/>
                </a:solidFill>
                <a:latin typeface="Calibri"/>
                <a:cs typeface="Calibri"/>
              </a:rPr>
              <a:t>3.</a:t>
            </a:r>
            <a:endParaRPr sz="36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25"/>
              </a:spcBef>
            </a:pPr>
            <a:r>
              <a:rPr lang="en-US" sz="2400" b="1" spc="60" dirty="0">
                <a:latin typeface="Calibri"/>
                <a:cs typeface="Calibri"/>
              </a:rPr>
              <a:t>select a supplier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788119" y="2793466"/>
            <a:ext cx="772795" cy="1440180"/>
          </a:xfrm>
          <a:custGeom>
            <a:avLst/>
            <a:gdLst/>
            <a:ahLst/>
            <a:cxnLst/>
            <a:rect l="l" t="t" r="r" b="b"/>
            <a:pathLst>
              <a:path w="772795" h="1440179">
                <a:moveTo>
                  <a:pt x="712736" y="0"/>
                </a:moveTo>
                <a:lnTo>
                  <a:pt x="60223" y="0"/>
                </a:lnTo>
                <a:lnTo>
                  <a:pt x="54711" y="2285"/>
                </a:lnTo>
                <a:lnTo>
                  <a:pt x="49085" y="4317"/>
                </a:lnTo>
                <a:lnTo>
                  <a:pt x="9815" y="37980"/>
                </a:lnTo>
                <a:lnTo>
                  <a:pt x="0" y="83413"/>
                </a:lnTo>
                <a:lnTo>
                  <a:pt x="108" y="185926"/>
                </a:lnTo>
                <a:lnTo>
                  <a:pt x="224" y="1309057"/>
                </a:lnTo>
                <a:lnTo>
                  <a:pt x="50" y="1359407"/>
                </a:lnTo>
                <a:lnTo>
                  <a:pt x="7399" y="1397808"/>
                </a:lnTo>
                <a:lnTo>
                  <a:pt x="32740" y="1426883"/>
                </a:lnTo>
                <a:lnTo>
                  <a:pt x="53223" y="1436911"/>
                </a:lnTo>
                <a:lnTo>
                  <a:pt x="60223" y="1440002"/>
                </a:lnTo>
                <a:lnTo>
                  <a:pt x="712736" y="1440002"/>
                </a:lnTo>
                <a:lnTo>
                  <a:pt x="713371" y="1439354"/>
                </a:lnTo>
                <a:lnTo>
                  <a:pt x="713892" y="1438414"/>
                </a:lnTo>
                <a:lnTo>
                  <a:pt x="714667" y="1438122"/>
                </a:lnTo>
                <a:lnTo>
                  <a:pt x="742143" y="1424918"/>
                </a:lnTo>
                <a:lnTo>
                  <a:pt x="760058" y="1408255"/>
                </a:lnTo>
                <a:lnTo>
                  <a:pt x="768163" y="1389849"/>
                </a:lnTo>
                <a:lnTo>
                  <a:pt x="72529" y="1389849"/>
                </a:lnTo>
                <a:lnTo>
                  <a:pt x="61163" y="1382229"/>
                </a:lnTo>
                <a:lnTo>
                  <a:pt x="52679" y="1374470"/>
                </a:lnTo>
                <a:lnTo>
                  <a:pt x="52387" y="1367840"/>
                </a:lnTo>
                <a:lnTo>
                  <a:pt x="51651" y="1341190"/>
                </a:lnTo>
                <a:lnTo>
                  <a:pt x="51481" y="1314421"/>
                </a:lnTo>
                <a:lnTo>
                  <a:pt x="51688" y="1260144"/>
                </a:lnTo>
                <a:lnTo>
                  <a:pt x="772721" y="1260144"/>
                </a:lnTo>
                <a:lnTo>
                  <a:pt x="772715" y="1206398"/>
                </a:lnTo>
                <a:lnTo>
                  <a:pt x="52044" y="1206398"/>
                </a:lnTo>
                <a:lnTo>
                  <a:pt x="52044" y="214985"/>
                </a:lnTo>
                <a:lnTo>
                  <a:pt x="772613" y="214985"/>
                </a:lnTo>
                <a:lnTo>
                  <a:pt x="772608" y="162344"/>
                </a:lnTo>
                <a:lnTo>
                  <a:pt x="51815" y="162344"/>
                </a:lnTo>
                <a:lnTo>
                  <a:pt x="51714" y="128371"/>
                </a:lnTo>
                <a:lnTo>
                  <a:pt x="52052" y="70675"/>
                </a:lnTo>
                <a:lnTo>
                  <a:pt x="693037" y="51040"/>
                </a:lnTo>
                <a:lnTo>
                  <a:pt x="700125" y="50279"/>
                </a:lnTo>
                <a:lnTo>
                  <a:pt x="768929" y="50279"/>
                </a:lnTo>
                <a:lnTo>
                  <a:pt x="763762" y="37712"/>
                </a:lnTo>
                <a:lnTo>
                  <a:pt x="734526" y="9961"/>
                </a:lnTo>
                <a:lnTo>
                  <a:pt x="720014" y="3290"/>
                </a:lnTo>
                <a:lnTo>
                  <a:pt x="712736" y="0"/>
                </a:lnTo>
                <a:close/>
              </a:path>
              <a:path w="772795" h="1440179">
                <a:moveTo>
                  <a:pt x="80416" y="1388910"/>
                </a:moveTo>
                <a:lnTo>
                  <a:pt x="72529" y="1389849"/>
                </a:lnTo>
                <a:lnTo>
                  <a:pt x="768163" y="1389849"/>
                </a:lnTo>
                <a:lnTo>
                  <a:pt x="768566" y="1388935"/>
                </a:lnTo>
                <a:lnTo>
                  <a:pt x="80416" y="1388910"/>
                </a:lnTo>
                <a:close/>
              </a:path>
              <a:path w="772795" h="1440179">
                <a:moveTo>
                  <a:pt x="772721" y="1260144"/>
                </a:moveTo>
                <a:lnTo>
                  <a:pt x="721258" y="1260144"/>
                </a:lnTo>
                <a:lnTo>
                  <a:pt x="721306" y="1341190"/>
                </a:lnTo>
                <a:lnTo>
                  <a:pt x="721118" y="1367866"/>
                </a:lnTo>
                <a:lnTo>
                  <a:pt x="691578" y="1388935"/>
                </a:lnTo>
                <a:lnTo>
                  <a:pt x="768566" y="1388935"/>
                </a:lnTo>
                <a:lnTo>
                  <a:pt x="769793" y="1386148"/>
                </a:lnTo>
                <a:lnTo>
                  <a:pt x="772731" y="1356613"/>
                </a:lnTo>
                <a:lnTo>
                  <a:pt x="772721" y="1260144"/>
                </a:lnTo>
                <a:close/>
              </a:path>
              <a:path w="772795" h="1440179">
                <a:moveTo>
                  <a:pt x="772613" y="214985"/>
                </a:moveTo>
                <a:lnTo>
                  <a:pt x="720445" y="214985"/>
                </a:lnTo>
                <a:lnTo>
                  <a:pt x="720445" y="1206398"/>
                </a:lnTo>
                <a:lnTo>
                  <a:pt x="772715" y="1206398"/>
                </a:lnTo>
                <a:lnTo>
                  <a:pt x="772613" y="214985"/>
                </a:lnTo>
                <a:close/>
              </a:path>
              <a:path w="772795" h="1440179">
                <a:moveTo>
                  <a:pt x="768929" y="50279"/>
                </a:moveTo>
                <a:lnTo>
                  <a:pt x="700125" y="50279"/>
                </a:lnTo>
                <a:lnTo>
                  <a:pt x="711593" y="57251"/>
                </a:lnTo>
                <a:lnTo>
                  <a:pt x="720128" y="64465"/>
                </a:lnTo>
                <a:lnTo>
                  <a:pt x="720446" y="70713"/>
                </a:lnTo>
                <a:lnTo>
                  <a:pt x="721217" y="93380"/>
                </a:lnTo>
                <a:lnTo>
                  <a:pt x="721334" y="128371"/>
                </a:lnTo>
                <a:lnTo>
                  <a:pt x="721169" y="162344"/>
                </a:lnTo>
                <a:lnTo>
                  <a:pt x="772608" y="162344"/>
                </a:lnTo>
                <a:lnTo>
                  <a:pt x="772553" y="83413"/>
                </a:lnTo>
                <a:lnTo>
                  <a:pt x="772286" y="69354"/>
                </a:lnTo>
                <a:lnTo>
                  <a:pt x="769868" y="52564"/>
                </a:lnTo>
                <a:lnTo>
                  <a:pt x="768929" y="50279"/>
                </a:lnTo>
                <a:close/>
              </a:path>
              <a:path w="772795" h="1440179">
                <a:moveTo>
                  <a:pt x="693037" y="51040"/>
                </a:moveTo>
                <a:lnTo>
                  <a:pt x="286664" y="51040"/>
                </a:lnTo>
                <a:lnTo>
                  <a:pt x="692442" y="51104"/>
                </a:lnTo>
                <a:lnTo>
                  <a:pt x="693037" y="51040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32721" y="4074198"/>
            <a:ext cx="83794" cy="834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24122" y="2793466"/>
            <a:ext cx="1247775" cy="1440180"/>
          </a:xfrm>
          <a:custGeom>
            <a:avLst/>
            <a:gdLst/>
            <a:ahLst/>
            <a:cxnLst/>
            <a:rect l="l" t="t" r="r" b="b"/>
            <a:pathLst>
              <a:path w="1247775" h="1440179">
                <a:moveTo>
                  <a:pt x="339877" y="144280"/>
                </a:moveTo>
                <a:lnTo>
                  <a:pt x="129498" y="144386"/>
                </a:lnTo>
                <a:lnTo>
                  <a:pt x="68382" y="163508"/>
                </a:lnTo>
                <a:lnTo>
                  <a:pt x="31868" y="194848"/>
                </a:lnTo>
                <a:lnTo>
                  <a:pt x="8120" y="236939"/>
                </a:lnTo>
                <a:lnTo>
                  <a:pt x="27" y="285927"/>
                </a:lnTo>
                <a:lnTo>
                  <a:pt x="0" y="291104"/>
                </a:lnTo>
                <a:lnTo>
                  <a:pt x="416" y="338571"/>
                </a:lnTo>
                <a:lnTo>
                  <a:pt x="532" y="364669"/>
                </a:lnTo>
                <a:lnTo>
                  <a:pt x="637" y="503732"/>
                </a:lnTo>
                <a:lnTo>
                  <a:pt x="409" y="604959"/>
                </a:lnTo>
                <a:lnTo>
                  <a:pt x="351" y="1411909"/>
                </a:lnTo>
                <a:lnTo>
                  <a:pt x="1929" y="1424266"/>
                </a:lnTo>
                <a:lnTo>
                  <a:pt x="6692" y="1433037"/>
                </a:lnTo>
                <a:lnTo>
                  <a:pt x="14689" y="1438268"/>
                </a:lnTo>
                <a:lnTo>
                  <a:pt x="25967" y="1440002"/>
                </a:lnTo>
                <a:lnTo>
                  <a:pt x="792908" y="1439951"/>
                </a:lnTo>
                <a:lnTo>
                  <a:pt x="815133" y="1409192"/>
                </a:lnTo>
                <a:lnTo>
                  <a:pt x="815133" y="1393444"/>
                </a:lnTo>
                <a:lnTo>
                  <a:pt x="45729" y="1393444"/>
                </a:lnTo>
                <a:lnTo>
                  <a:pt x="45754" y="285927"/>
                </a:lnTo>
                <a:lnTo>
                  <a:pt x="66004" y="224448"/>
                </a:lnTo>
                <a:lnTo>
                  <a:pt x="120125" y="191782"/>
                </a:lnTo>
                <a:lnTo>
                  <a:pt x="777470" y="189976"/>
                </a:lnTo>
                <a:lnTo>
                  <a:pt x="771891" y="182246"/>
                </a:lnTo>
                <a:lnTo>
                  <a:pt x="729109" y="154493"/>
                </a:lnTo>
                <a:lnTo>
                  <a:pt x="677642" y="144310"/>
                </a:lnTo>
                <a:lnTo>
                  <a:pt x="339877" y="144280"/>
                </a:lnTo>
                <a:close/>
              </a:path>
              <a:path w="1247775" h="1440179">
                <a:moveTo>
                  <a:pt x="777470" y="189976"/>
                </a:moveTo>
                <a:lnTo>
                  <a:pt x="407493" y="189976"/>
                </a:lnTo>
                <a:lnTo>
                  <a:pt x="671953" y="190017"/>
                </a:lnTo>
                <a:lnTo>
                  <a:pt x="702738" y="194140"/>
                </a:lnTo>
                <a:lnTo>
                  <a:pt x="749370" y="225057"/>
                </a:lnTo>
                <a:lnTo>
                  <a:pt x="767260" y="266090"/>
                </a:lnTo>
                <a:lnTo>
                  <a:pt x="768950" y="323589"/>
                </a:lnTo>
                <a:lnTo>
                  <a:pt x="769032" y="1393444"/>
                </a:lnTo>
                <a:lnTo>
                  <a:pt x="815133" y="1393444"/>
                </a:lnTo>
                <a:lnTo>
                  <a:pt x="815133" y="503732"/>
                </a:lnTo>
                <a:lnTo>
                  <a:pt x="918084" y="503732"/>
                </a:lnTo>
                <a:lnTo>
                  <a:pt x="906182" y="487835"/>
                </a:lnTo>
                <a:lnTo>
                  <a:pt x="855112" y="461200"/>
                </a:lnTo>
                <a:lnTo>
                  <a:pt x="820619" y="458825"/>
                </a:lnTo>
                <a:lnTo>
                  <a:pt x="815133" y="458469"/>
                </a:lnTo>
                <a:lnTo>
                  <a:pt x="815016" y="338571"/>
                </a:lnTo>
                <a:lnTo>
                  <a:pt x="813761" y="273684"/>
                </a:lnTo>
                <a:lnTo>
                  <a:pt x="801578" y="223375"/>
                </a:lnTo>
                <a:lnTo>
                  <a:pt x="777470" y="189976"/>
                </a:lnTo>
                <a:close/>
              </a:path>
              <a:path w="1247775" h="1440179">
                <a:moveTo>
                  <a:pt x="918084" y="503732"/>
                </a:moveTo>
                <a:lnTo>
                  <a:pt x="815133" y="503732"/>
                </a:lnTo>
                <a:lnTo>
                  <a:pt x="820302" y="504266"/>
                </a:lnTo>
                <a:lnTo>
                  <a:pt x="844406" y="505879"/>
                </a:lnTo>
                <a:lnTo>
                  <a:pt x="852153" y="507872"/>
                </a:lnTo>
                <a:lnTo>
                  <a:pt x="887088" y="543082"/>
                </a:lnTo>
                <a:lnTo>
                  <a:pt x="889644" y="1150264"/>
                </a:lnTo>
                <a:lnTo>
                  <a:pt x="889783" y="1154874"/>
                </a:lnTo>
                <a:lnTo>
                  <a:pt x="916963" y="1218187"/>
                </a:lnTo>
                <a:lnTo>
                  <a:pt x="978861" y="1246924"/>
                </a:lnTo>
                <a:lnTo>
                  <a:pt x="1022587" y="1247863"/>
                </a:lnTo>
                <a:lnTo>
                  <a:pt x="1053994" y="1247622"/>
                </a:lnTo>
                <a:lnTo>
                  <a:pt x="1096611" y="1237710"/>
                </a:lnTo>
                <a:lnTo>
                  <a:pt x="1130817" y="1209548"/>
                </a:lnTo>
                <a:lnTo>
                  <a:pt x="1135845" y="1201935"/>
                </a:lnTo>
                <a:lnTo>
                  <a:pt x="1031782" y="1201935"/>
                </a:lnTo>
                <a:lnTo>
                  <a:pt x="993072" y="1201877"/>
                </a:lnTo>
                <a:lnTo>
                  <a:pt x="950030" y="1186818"/>
                </a:lnTo>
                <a:lnTo>
                  <a:pt x="935059" y="1143546"/>
                </a:lnTo>
                <a:lnTo>
                  <a:pt x="934944" y="554621"/>
                </a:lnTo>
                <a:lnTo>
                  <a:pt x="934386" y="546480"/>
                </a:lnTo>
                <a:lnTo>
                  <a:pt x="933268" y="539026"/>
                </a:lnTo>
                <a:lnTo>
                  <a:pt x="923992" y="511624"/>
                </a:lnTo>
                <a:lnTo>
                  <a:pt x="918084" y="503732"/>
                </a:lnTo>
                <a:close/>
              </a:path>
              <a:path w="1247775" h="1440179">
                <a:moveTo>
                  <a:pt x="1042806" y="96443"/>
                </a:moveTo>
                <a:lnTo>
                  <a:pt x="1039961" y="96443"/>
                </a:lnTo>
                <a:lnTo>
                  <a:pt x="1034347" y="96481"/>
                </a:lnTo>
                <a:lnTo>
                  <a:pt x="1009287" y="144094"/>
                </a:lnTo>
                <a:lnTo>
                  <a:pt x="1009162" y="160324"/>
                </a:lnTo>
                <a:lnTo>
                  <a:pt x="1009059" y="203730"/>
                </a:lnTo>
                <a:lnTo>
                  <a:pt x="1009150" y="217547"/>
                </a:lnTo>
                <a:lnTo>
                  <a:pt x="1009608" y="239750"/>
                </a:lnTo>
                <a:lnTo>
                  <a:pt x="1027805" y="303401"/>
                </a:lnTo>
                <a:lnTo>
                  <a:pt x="1077388" y="346468"/>
                </a:lnTo>
                <a:lnTo>
                  <a:pt x="1101962" y="356069"/>
                </a:lnTo>
                <a:lnTo>
                  <a:pt x="1105747" y="357530"/>
                </a:lnTo>
                <a:lnTo>
                  <a:pt x="1105671" y="1147394"/>
                </a:lnTo>
                <a:lnTo>
                  <a:pt x="1090445" y="1186594"/>
                </a:lnTo>
                <a:lnTo>
                  <a:pt x="1051111" y="1201877"/>
                </a:lnTo>
                <a:lnTo>
                  <a:pt x="1031782" y="1201935"/>
                </a:lnTo>
                <a:lnTo>
                  <a:pt x="1135845" y="1201935"/>
                </a:lnTo>
                <a:lnTo>
                  <a:pt x="1139950" y="1195722"/>
                </a:lnTo>
                <a:lnTo>
                  <a:pt x="1146360" y="1180245"/>
                </a:lnTo>
                <a:lnTo>
                  <a:pt x="1150139" y="1162831"/>
                </a:lnTo>
                <a:lnTo>
                  <a:pt x="1151355" y="1143546"/>
                </a:lnTo>
                <a:lnTo>
                  <a:pt x="1151162" y="358673"/>
                </a:lnTo>
                <a:lnTo>
                  <a:pt x="1153486" y="355625"/>
                </a:lnTo>
                <a:lnTo>
                  <a:pt x="1161093" y="353606"/>
                </a:lnTo>
                <a:lnTo>
                  <a:pt x="1194218" y="338571"/>
                </a:lnTo>
                <a:lnTo>
                  <a:pt x="1221288" y="313974"/>
                </a:lnTo>
                <a:lnTo>
                  <a:pt x="1222182" y="312470"/>
                </a:lnTo>
                <a:lnTo>
                  <a:pt x="1127527" y="312470"/>
                </a:lnTo>
                <a:lnTo>
                  <a:pt x="1124949" y="312445"/>
                </a:lnTo>
                <a:lnTo>
                  <a:pt x="1076505" y="291104"/>
                </a:lnTo>
                <a:lnTo>
                  <a:pt x="1055950" y="244347"/>
                </a:lnTo>
                <a:lnTo>
                  <a:pt x="1055469" y="214517"/>
                </a:lnTo>
                <a:lnTo>
                  <a:pt x="1055544" y="147065"/>
                </a:lnTo>
                <a:lnTo>
                  <a:pt x="1056109" y="143683"/>
                </a:lnTo>
                <a:lnTo>
                  <a:pt x="1056280" y="142455"/>
                </a:lnTo>
                <a:lnTo>
                  <a:pt x="1247401" y="142455"/>
                </a:lnTo>
                <a:lnTo>
                  <a:pt x="1247288" y="119494"/>
                </a:lnTo>
                <a:lnTo>
                  <a:pt x="1245593" y="110283"/>
                </a:lnTo>
                <a:lnTo>
                  <a:pt x="1240878" y="103082"/>
                </a:lnTo>
                <a:lnTo>
                  <a:pt x="1233587" y="98334"/>
                </a:lnTo>
                <a:lnTo>
                  <a:pt x="1224162" y="96481"/>
                </a:lnTo>
                <a:lnTo>
                  <a:pt x="1199701" y="96481"/>
                </a:lnTo>
                <a:lnTo>
                  <a:pt x="1057245" y="96469"/>
                </a:lnTo>
                <a:lnTo>
                  <a:pt x="1042806" y="96443"/>
                </a:lnTo>
                <a:close/>
              </a:path>
              <a:path w="1247775" h="1440179">
                <a:moveTo>
                  <a:pt x="1247401" y="142455"/>
                </a:moveTo>
                <a:lnTo>
                  <a:pt x="1200641" y="142455"/>
                </a:lnTo>
                <a:lnTo>
                  <a:pt x="1200703" y="154493"/>
                </a:lnTo>
                <a:lnTo>
                  <a:pt x="1201216" y="189976"/>
                </a:lnTo>
                <a:lnTo>
                  <a:pt x="1201314" y="217547"/>
                </a:lnTo>
                <a:lnTo>
                  <a:pt x="1193032" y="275432"/>
                </a:lnTo>
                <a:lnTo>
                  <a:pt x="1154614" y="307750"/>
                </a:lnTo>
                <a:lnTo>
                  <a:pt x="1127527" y="312470"/>
                </a:lnTo>
                <a:lnTo>
                  <a:pt x="1222182" y="312470"/>
                </a:lnTo>
                <a:lnTo>
                  <a:pt x="1239742" y="282945"/>
                </a:lnTo>
                <a:lnTo>
                  <a:pt x="1247022" y="248615"/>
                </a:lnTo>
                <a:lnTo>
                  <a:pt x="1247368" y="227198"/>
                </a:lnTo>
                <a:lnTo>
                  <a:pt x="1247484" y="214517"/>
                </a:lnTo>
                <a:lnTo>
                  <a:pt x="1247401" y="142455"/>
                </a:lnTo>
                <a:close/>
              </a:path>
              <a:path w="1247775" h="1440179">
                <a:moveTo>
                  <a:pt x="1219196" y="96392"/>
                </a:moveTo>
                <a:lnTo>
                  <a:pt x="1206394" y="96481"/>
                </a:lnTo>
                <a:lnTo>
                  <a:pt x="1224162" y="96481"/>
                </a:lnTo>
                <a:lnTo>
                  <a:pt x="1219196" y="96392"/>
                </a:lnTo>
                <a:close/>
              </a:path>
              <a:path w="1247775" h="1440179">
                <a:moveTo>
                  <a:pt x="1080525" y="0"/>
                </a:moveTo>
                <a:lnTo>
                  <a:pt x="1057779" y="88582"/>
                </a:lnTo>
                <a:lnTo>
                  <a:pt x="1057372" y="94310"/>
                </a:lnTo>
                <a:lnTo>
                  <a:pt x="1057245" y="96469"/>
                </a:lnTo>
                <a:lnTo>
                  <a:pt x="1199701" y="96469"/>
                </a:lnTo>
                <a:lnTo>
                  <a:pt x="1199701" y="95808"/>
                </a:lnTo>
                <a:lnTo>
                  <a:pt x="1103346" y="95808"/>
                </a:lnTo>
                <a:lnTo>
                  <a:pt x="1103223" y="25438"/>
                </a:lnTo>
                <a:lnTo>
                  <a:pt x="1101634" y="15601"/>
                </a:lnTo>
                <a:lnTo>
                  <a:pt x="1096916" y="7310"/>
                </a:lnTo>
                <a:lnTo>
                  <a:pt x="1089723" y="1925"/>
                </a:lnTo>
                <a:lnTo>
                  <a:pt x="1080525" y="0"/>
                </a:lnTo>
                <a:close/>
              </a:path>
              <a:path w="1247775" h="1440179">
                <a:moveTo>
                  <a:pt x="1177387" y="12"/>
                </a:moveTo>
                <a:lnTo>
                  <a:pt x="1173311" y="12"/>
                </a:lnTo>
                <a:lnTo>
                  <a:pt x="1169221" y="1155"/>
                </a:lnTo>
                <a:lnTo>
                  <a:pt x="1153542" y="88582"/>
                </a:lnTo>
                <a:lnTo>
                  <a:pt x="1153130" y="93751"/>
                </a:lnTo>
                <a:lnTo>
                  <a:pt x="1153042" y="95808"/>
                </a:lnTo>
                <a:lnTo>
                  <a:pt x="1199701" y="95808"/>
                </a:lnTo>
                <a:lnTo>
                  <a:pt x="1199638" y="25819"/>
                </a:lnTo>
                <a:lnTo>
                  <a:pt x="1197847" y="15480"/>
                </a:lnTo>
                <a:lnTo>
                  <a:pt x="1193180" y="7310"/>
                </a:lnTo>
                <a:lnTo>
                  <a:pt x="1186179" y="1942"/>
                </a:lnTo>
                <a:lnTo>
                  <a:pt x="1177387" y="12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20296" y="3010233"/>
            <a:ext cx="623570" cy="382270"/>
          </a:xfrm>
          <a:custGeom>
            <a:avLst/>
            <a:gdLst/>
            <a:ahLst/>
            <a:cxnLst/>
            <a:rect l="l" t="t" r="r" b="b"/>
            <a:pathLst>
              <a:path w="623570" h="382270">
                <a:moveTo>
                  <a:pt x="334098" y="333739"/>
                </a:moveTo>
                <a:lnTo>
                  <a:pt x="288531" y="333739"/>
                </a:lnTo>
                <a:lnTo>
                  <a:pt x="288531" y="357196"/>
                </a:lnTo>
                <a:lnTo>
                  <a:pt x="290298" y="367057"/>
                </a:lnTo>
                <a:lnTo>
                  <a:pt x="294982" y="374792"/>
                </a:lnTo>
                <a:lnTo>
                  <a:pt x="302086" y="379860"/>
                </a:lnTo>
                <a:lnTo>
                  <a:pt x="311111" y="381720"/>
                </a:lnTo>
                <a:lnTo>
                  <a:pt x="311442" y="381720"/>
                </a:lnTo>
                <a:lnTo>
                  <a:pt x="334098" y="333739"/>
                </a:lnTo>
                <a:close/>
              </a:path>
              <a:path w="623570" h="382270">
                <a:moveTo>
                  <a:pt x="292755" y="0"/>
                </a:moveTo>
                <a:lnTo>
                  <a:pt x="244973" y="6418"/>
                </a:lnTo>
                <a:lnTo>
                  <a:pt x="198872" y="20487"/>
                </a:lnTo>
                <a:lnTo>
                  <a:pt x="154698" y="42160"/>
                </a:lnTo>
                <a:lnTo>
                  <a:pt x="110542" y="73127"/>
                </a:lnTo>
                <a:lnTo>
                  <a:pt x="73456" y="109664"/>
                </a:lnTo>
                <a:lnTo>
                  <a:pt x="43552" y="151635"/>
                </a:lnTo>
                <a:lnTo>
                  <a:pt x="20942" y="198904"/>
                </a:lnTo>
                <a:lnTo>
                  <a:pt x="5805" y="252145"/>
                </a:lnTo>
                <a:lnTo>
                  <a:pt x="127" y="306815"/>
                </a:lnTo>
                <a:lnTo>
                  <a:pt x="0" y="315007"/>
                </a:lnTo>
                <a:lnTo>
                  <a:pt x="2413" y="321878"/>
                </a:lnTo>
                <a:lnTo>
                  <a:pt x="11798" y="331390"/>
                </a:lnTo>
                <a:lnTo>
                  <a:pt x="18618" y="334006"/>
                </a:lnTo>
                <a:lnTo>
                  <a:pt x="606170" y="333651"/>
                </a:lnTo>
                <a:lnTo>
                  <a:pt x="612355" y="331365"/>
                </a:lnTo>
                <a:lnTo>
                  <a:pt x="620852" y="322589"/>
                </a:lnTo>
                <a:lnTo>
                  <a:pt x="622960" y="316417"/>
                </a:lnTo>
                <a:lnTo>
                  <a:pt x="622731" y="309000"/>
                </a:lnTo>
                <a:lnTo>
                  <a:pt x="621046" y="287943"/>
                </a:lnTo>
                <a:lnTo>
                  <a:pt x="334098" y="287943"/>
                </a:lnTo>
                <a:lnTo>
                  <a:pt x="46685" y="287905"/>
                </a:lnTo>
                <a:lnTo>
                  <a:pt x="47244" y="283917"/>
                </a:lnTo>
                <a:lnTo>
                  <a:pt x="47942" y="278609"/>
                </a:lnTo>
                <a:lnTo>
                  <a:pt x="58235" y="231179"/>
                </a:lnTo>
                <a:lnTo>
                  <a:pt x="60160" y="223657"/>
                </a:lnTo>
                <a:lnTo>
                  <a:pt x="60272" y="223326"/>
                </a:lnTo>
                <a:lnTo>
                  <a:pt x="61861" y="219719"/>
                </a:lnTo>
                <a:lnTo>
                  <a:pt x="165220" y="219719"/>
                </a:lnTo>
                <a:lnTo>
                  <a:pt x="165694" y="211334"/>
                </a:lnTo>
                <a:lnTo>
                  <a:pt x="162501" y="202823"/>
                </a:lnTo>
                <a:lnTo>
                  <a:pt x="155924" y="196210"/>
                </a:lnTo>
                <a:lnTo>
                  <a:pt x="146329" y="192058"/>
                </a:lnTo>
                <a:lnTo>
                  <a:pt x="83502" y="176412"/>
                </a:lnTo>
                <a:lnTo>
                  <a:pt x="84023" y="175180"/>
                </a:lnTo>
                <a:lnTo>
                  <a:pt x="109285" y="138790"/>
                </a:lnTo>
                <a:lnTo>
                  <a:pt x="143510" y="105914"/>
                </a:lnTo>
                <a:lnTo>
                  <a:pt x="144297" y="105368"/>
                </a:lnTo>
                <a:lnTo>
                  <a:pt x="210529" y="105368"/>
                </a:lnTo>
                <a:lnTo>
                  <a:pt x="184429" y="79143"/>
                </a:lnTo>
                <a:lnTo>
                  <a:pt x="243489" y="54239"/>
                </a:lnTo>
                <a:lnTo>
                  <a:pt x="311023" y="45843"/>
                </a:lnTo>
                <a:lnTo>
                  <a:pt x="473427" y="45843"/>
                </a:lnTo>
                <a:lnTo>
                  <a:pt x="469252" y="42912"/>
                </a:lnTo>
                <a:lnTo>
                  <a:pt x="429542" y="22999"/>
                </a:lnTo>
                <a:lnTo>
                  <a:pt x="387086" y="9106"/>
                </a:lnTo>
                <a:lnTo>
                  <a:pt x="341972" y="1279"/>
                </a:lnTo>
                <a:lnTo>
                  <a:pt x="292755" y="0"/>
                </a:lnTo>
                <a:close/>
              </a:path>
              <a:path w="623570" h="382270">
                <a:moveTo>
                  <a:pt x="606170" y="333651"/>
                </a:moveTo>
                <a:lnTo>
                  <a:pt x="145529" y="333651"/>
                </a:lnTo>
                <a:lnTo>
                  <a:pt x="277558" y="333739"/>
                </a:lnTo>
                <a:lnTo>
                  <a:pt x="605933" y="333738"/>
                </a:lnTo>
                <a:lnTo>
                  <a:pt x="606170" y="333651"/>
                </a:lnTo>
                <a:close/>
              </a:path>
              <a:path w="623570" h="382270">
                <a:moveTo>
                  <a:pt x="608643" y="219681"/>
                </a:moveTo>
                <a:lnTo>
                  <a:pt x="560959" y="219681"/>
                </a:lnTo>
                <a:lnTo>
                  <a:pt x="562394" y="223326"/>
                </a:lnTo>
                <a:lnTo>
                  <a:pt x="565649" y="237296"/>
                </a:lnTo>
                <a:lnTo>
                  <a:pt x="569168" y="252145"/>
                </a:lnTo>
                <a:lnTo>
                  <a:pt x="577723" y="287943"/>
                </a:lnTo>
                <a:lnTo>
                  <a:pt x="621046" y="287943"/>
                </a:lnTo>
                <a:lnTo>
                  <a:pt x="619487" y="268470"/>
                </a:lnTo>
                <a:lnTo>
                  <a:pt x="612357" y="231179"/>
                </a:lnTo>
                <a:lnTo>
                  <a:pt x="608643" y="219681"/>
                </a:lnTo>
                <a:close/>
              </a:path>
              <a:path w="623570" h="382270">
                <a:moveTo>
                  <a:pt x="315048" y="95678"/>
                </a:moveTo>
                <a:lnTo>
                  <a:pt x="310908" y="95678"/>
                </a:lnTo>
                <a:lnTo>
                  <a:pt x="302089" y="97492"/>
                </a:lnTo>
                <a:lnTo>
                  <a:pt x="295030" y="102501"/>
                </a:lnTo>
                <a:lnTo>
                  <a:pt x="290338" y="110058"/>
                </a:lnTo>
                <a:lnTo>
                  <a:pt x="288620" y="119516"/>
                </a:lnTo>
                <a:lnTo>
                  <a:pt x="288505" y="287905"/>
                </a:lnTo>
                <a:lnTo>
                  <a:pt x="334098" y="287905"/>
                </a:lnTo>
                <a:lnTo>
                  <a:pt x="333980" y="120151"/>
                </a:lnTo>
                <a:lnTo>
                  <a:pt x="315048" y="95678"/>
                </a:lnTo>
                <a:close/>
              </a:path>
              <a:path w="623570" h="382270">
                <a:moveTo>
                  <a:pt x="544806" y="106028"/>
                </a:moveTo>
                <a:lnTo>
                  <a:pt x="479831" y="106028"/>
                </a:lnTo>
                <a:lnTo>
                  <a:pt x="480593" y="106625"/>
                </a:lnTo>
                <a:lnTo>
                  <a:pt x="497354" y="121710"/>
                </a:lnTo>
                <a:lnTo>
                  <a:pt x="512724" y="138156"/>
                </a:lnTo>
                <a:lnTo>
                  <a:pt x="526656" y="155903"/>
                </a:lnTo>
                <a:lnTo>
                  <a:pt x="539102" y="174888"/>
                </a:lnTo>
                <a:lnTo>
                  <a:pt x="539877" y="176209"/>
                </a:lnTo>
                <a:lnTo>
                  <a:pt x="487756" y="189302"/>
                </a:lnTo>
                <a:lnTo>
                  <a:pt x="478256" y="191563"/>
                </a:lnTo>
                <a:lnTo>
                  <a:pt x="475818" y="192173"/>
                </a:lnTo>
                <a:lnTo>
                  <a:pt x="466731" y="196240"/>
                </a:lnTo>
                <a:lnTo>
                  <a:pt x="460309" y="202706"/>
                </a:lnTo>
                <a:lnTo>
                  <a:pt x="457010" y="210884"/>
                </a:lnTo>
                <a:lnTo>
                  <a:pt x="457288" y="220087"/>
                </a:lnTo>
                <a:lnTo>
                  <a:pt x="460234" y="227191"/>
                </a:lnTo>
                <a:lnTo>
                  <a:pt x="465205" y="232616"/>
                </a:lnTo>
                <a:lnTo>
                  <a:pt x="471831" y="236078"/>
                </a:lnTo>
                <a:lnTo>
                  <a:pt x="479742" y="237296"/>
                </a:lnTo>
                <a:lnTo>
                  <a:pt x="482104" y="237296"/>
                </a:lnTo>
                <a:lnTo>
                  <a:pt x="484568" y="237004"/>
                </a:lnTo>
                <a:lnTo>
                  <a:pt x="539426" y="223624"/>
                </a:lnTo>
                <a:lnTo>
                  <a:pt x="551853" y="220392"/>
                </a:lnTo>
                <a:lnTo>
                  <a:pt x="553643" y="219897"/>
                </a:lnTo>
                <a:lnTo>
                  <a:pt x="555053" y="219681"/>
                </a:lnTo>
                <a:lnTo>
                  <a:pt x="608643" y="219681"/>
                </a:lnTo>
                <a:lnTo>
                  <a:pt x="601277" y="196877"/>
                </a:lnTo>
                <a:lnTo>
                  <a:pt x="586181" y="165312"/>
                </a:lnTo>
                <a:lnTo>
                  <a:pt x="574991" y="146515"/>
                </a:lnTo>
                <a:lnTo>
                  <a:pt x="563711" y="129654"/>
                </a:lnTo>
                <a:lnTo>
                  <a:pt x="552131" y="114434"/>
                </a:lnTo>
                <a:lnTo>
                  <a:pt x="544806" y="106028"/>
                </a:lnTo>
                <a:close/>
              </a:path>
              <a:path w="623570" h="382270">
                <a:moveTo>
                  <a:pt x="165220" y="219719"/>
                </a:moveTo>
                <a:lnTo>
                  <a:pt x="68173" y="219719"/>
                </a:lnTo>
                <a:lnTo>
                  <a:pt x="69646" y="219973"/>
                </a:lnTo>
                <a:lnTo>
                  <a:pt x="83224" y="223624"/>
                </a:lnTo>
                <a:lnTo>
                  <a:pt x="95078" y="226621"/>
                </a:lnTo>
                <a:lnTo>
                  <a:pt x="138049" y="236915"/>
                </a:lnTo>
                <a:lnTo>
                  <a:pt x="140627" y="237245"/>
                </a:lnTo>
                <a:lnTo>
                  <a:pt x="143103" y="237245"/>
                </a:lnTo>
                <a:lnTo>
                  <a:pt x="150920" y="236129"/>
                </a:lnTo>
                <a:lnTo>
                  <a:pt x="157402" y="232932"/>
                </a:lnTo>
                <a:lnTo>
                  <a:pt x="162243" y="227874"/>
                </a:lnTo>
                <a:lnTo>
                  <a:pt x="165138" y="221179"/>
                </a:lnTo>
                <a:lnTo>
                  <a:pt x="165220" y="219719"/>
                </a:lnTo>
                <a:close/>
              </a:path>
              <a:path w="623570" h="382270">
                <a:moveTo>
                  <a:pt x="473427" y="45843"/>
                </a:moveTo>
                <a:lnTo>
                  <a:pt x="311023" y="45843"/>
                </a:lnTo>
                <a:lnTo>
                  <a:pt x="345269" y="47923"/>
                </a:lnTo>
                <a:lnTo>
                  <a:pt x="378159" y="54089"/>
                </a:lnTo>
                <a:lnTo>
                  <a:pt x="409247" y="64231"/>
                </a:lnTo>
                <a:lnTo>
                  <a:pt x="438086" y="78241"/>
                </a:lnTo>
                <a:lnTo>
                  <a:pt x="439381" y="78990"/>
                </a:lnTo>
                <a:lnTo>
                  <a:pt x="438302" y="80032"/>
                </a:lnTo>
                <a:lnTo>
                  <a:pt x="404977" y="113166"/>
                </a:lnTo>
                <a:lnTo>
                  <a:pt x="393618" y="124215"/>
                </a:lnTo>
                <a:lnTo>
                  <a:pt x="389940" y="128406"/>
                </a:lnTo>
                <a:lnTo>
                  <a:pt x="385728" y="135731"/>
                </a:lnTo>
                <a:lnTo>
                  <a:pt x="384678" y="143887"/>
                </a:lnTo>
                <a:lnTo>
                  <a:pt x="386735" y="152034"/>
                </a:lnTo>
                <a:lnTo>
                  <a:pt x="391845" y="159330"/>
                </a:lnTo>
                <a:lnTo>
                  <a:pt x="395960" y="163432"/>
                </a:lnTo>
                <a:lnTo>
                  <a:pt x="401739" y="165757"/>
                </a:lnTo>
                <a:lnTo>
                  <a:pt x="413131" y="165757"/>
                </a:lnTo>
                <a:lnTo>
                  <a:pt x="418249" y="163813"/>
                </a:lnTo>
                <a:lnTo>
                  <a:pt x="427113" y="155597"/>
                </a:lnTo>
                <a:lnTo>
                  <a:pt x="445071" y="137359"/>
                </a:lnTo>
                <a:lnTo>
                  <a:pt x="449414" y="133257"/>
                </a:lnTo>
                <a:lnTo>
                  <a:pt x="454448" y="128593"/>
                </a:lnTo>
                <a:lnTo>
                  <a:pt x="459565" y="123959"/>
                </a:lnTo>
                <a:lnTo>
                  <a:pt x="470308" y="114434"/>
                </a:lnTo>
                <a:lnTo>
                  <a:pt x="479831" y="106028"/>
                </a:lnTo>
                <a:lnTo>
                  <a:pt x="544806" y="106028"/>
                </a:lnTo>
                <a:lnTo>
                  <a:pt x="540080" y="100606"/>
                </a:lnTo>
                <a:lnTo>
                  <a:pt x="506128" y="68797"/>
                </a:lnTo>
                <a:lnTo>
                  <a:pt x="473427" y="45843"/>
                </a:lnTo>
                <a:close/>
              </a:path>
              <a:path w="623570" h="382270">
                <a:moveTo>
                  <a:pt x="210529" y="105368"/>
                </a:moveTo>
                <a:lnTo>
                  <a:pt x="144297" y="105368"/>
                </a:lnTo>
                <a:lnTo>
                  <a:pt x="150253" y="111235"/>
                </a:lnTo>
                <a:lnTo>
                  <a:pt x="169896" y="130214"/>
                </a:lnTo>
                <a:lnTo>
                  <a:pt x="178933" y="139058"/>
                </a:lnTo>
                <a:lnTo>
                  <a:pt x="187908" y="148031"/>
                </a:lnTo>
                <a:lnTo>
                  <a:pt x="196710" y="157121"/>
                </a:lnTo>
                <a:lnTo>
                  <a:pt x="201777" y="162429"/>
                </a:lnTo>
                <a:lnTo>
                  <a:pt x="208508" y="165363"/>
                </a:lnTo>
                <a:lnTo>
                  <a:pt x="221691" y="165363"/>
                </a:lnTo>
                <a:lnTo>
                  <a:pt x="227355" y="163204"/>
                </a:lnTo>
                <a:lnTo>
                  <a:pt x="230873" y="159622"/>
                </a:lnTo>
                <a:lnTo>
                  <a:pt x="236379" y="151402"/>
                </a:lnTo>
                <a:lnTo>
                  <a:pt x="237928" y="142304"/>
                </a:lnTo>
                <a:lnTo>
                  <a:pt x="235552" y="133014"/>
                </a:lnTo>
                <a:lnTo>
                  <a:pt x="229285" y="124215"/>
                </a:lnTo>
                <a:lnTo>
                  <a:pt x="210529" y="105368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92856" y="3442779"/>
            <a:ext cx="513715" cy="670560"/>
          </a:xfrm>
          <a:custGeom>
            <a:avLst/>
            <a:gdLst/>
            <a:ahLst/>
            <a:cxnLst/>
            <a:rect l="l" t="t" r="r" b="b"/>
            <a:pathLst>
              <a:path w="513714" h="670560">
                <a:moveTo>
                  <a:pt x="264546" y="358140"/>
                </a:moveTo>
                <a:lnTo>
                  <a:pt x="217685" y="358149"/>
                </a:lnTo>
                <a:lnTo>
                  <a:pt x="217482" y="360756"/>
                </a:lnTo>
                <a:lnTo>
                  <a:pt x="217266" y="365747"/>
                </a:lnTo>
                <a:lnTo>
                  <a:pt x="217101" y="367004"/>
                </a:lnTo>
                <a:lnTo>
                  <a:pt x="209661" y="416848"/>
                </a:lnTo>
                <a:lnTo>
                  <a:pt x="203030" y="461962"/>
                </a:lnTo>
                <a:lnTo>
                  <a:pt x="196560" y="506153"/>
                </a:lnTo>
                <a:lnTo>
                  <a:pt x="190069" y="550819"/>
                </a:lnTo>
                <a:lnTo>
                  <a:pt x="183645" y="595688"/>
                </a:lnTo>
                <a:lnTo>
                  <a:pt x="176423" y="647268"/>
                </a:lnTo>
                <a:lnTo>
                  <a:pt x="177719" y="654900"/>
                </a:lnTo>
                <a:lnTo>
                  <a:pt x="180640" y="659942"/>
                </a:lnTo>
                <a:lnTo>
                  <a:pt x="184500" y="666521"/>
                </a:lnTo>
                <a:lnTo>
                  <a:pt x="190876" y="670280"/>
                </a:lnTo>
                <a:lnTo>
                  <a:pt x="198166" y="670280"/>
                </a:lnTo>
                <a:lnTo>
                  <a:pt x="296476" y="544334"/>
                </a:lnTo>
                <a:lnTo>
                  <a:pt x="241231" y="544334"/>
                </a:lnTo>
                <a:lnTo>
                  <a:pt x="239352" y="544017"/>
                </a:lnTo>
                <a:lnTo>
                  <a:pt x="237790" y="543636"/>
                </a:lnTo>
                <a:lnTo>
                  <a:pt x="238755" y="536321"/>
                </a:lnTo>
                <a:lnTo>
                  <a:pt x="239999" y="526402"/>
                </a:lnTo>
                <a:lnTo>
                  <a:pt x="240876" y="519620"/>
                </a:lnTo>
                <a:lnTo>
                  <a:pt x="241841" y="512889"/>
                </a:lnTo>
                <a:lnTo>
                  <a:pt x="264546" y="358140"/>
                </a:lnTo>
                <a:close/>
              </a:path>
              <a:path w="513714" h="670560">
                <a:moveTo>
                  <a:pt x="503218" y="237807"/>
                </a:moveTo>
                <a:lnTo>
                  <a:pt x="318993" y="237807"/>
                </a:lnTo>
                <a:lnTo>
                  <a:pt x="434767" y="238010"/>
                </a:lnTo>
                <a:lnTo>
                  <a:pt x="447848" y="238010"/>
                </a:lnTo>
                <a:lnTo>
                  <a:pt x="241231" y="544334"/>
                </a:lnTo>
                <a:lnTo>
                  <a:pt x="296476" y="544334"/>
                </a:lnTo>
                <a:lnTo>
                  <a:pt x="471571" y="284721"/>
                </a:lnTo>
                <a:lnTo>
                  <a:pt x="494357" y="251096"/>
                </a:lnTo>
                <a:lnTo>
                  <a:pt x="501697" y="240118"/>
                </a:lnTo>
                <a:lnTo>
                  <a:pt x="503218" y="237807"/>
                </a:lnTo>
                <a:close/>
              </a:path>
              <a:path w="513714" h="670560">
                <a:moveTo>
                  <a:pt x="227160" y="0"/>
                </a:moveTo>
                <a:lnTo>
                  <a:pt x="119387" y="0"/>
                </a:lnTo>
                <a:lnTo>
                  <a:pt x="109657" y="1069"/>
                </a:lnTo>
                <a:lnTo>
                  <a:pt x="54770" y="147447"/>
                </a:lnTo>
                <a:lnTo>
                  <a:pt x="27098" y="240118"/>
                </a:lnTo>
                <a:lnTo>
                  <a:pt x="1252" y="326885"/>
                </a:lnTo>
                <a:lnTo>
                  <a:pt x="0" y="336758"/>
                </a:lnTo>
                <a:lnTo>
                  <a:pt x="2081" y="345422"/>
                </a:lnTo>
                <a:lnTo>
                  <a:pt x="7196" y="352222"/>
                </a:lnTo>
                <a:lnTo>
                  <a:pt x="15044" y="356501"/>
                </a:lnTo>
                <a:lnTo>
                  <a:pt x="19667" y="358000"/>
                </a:lnTo>
                <a:lnTo>
                  <a:pt x="89871" y="358149"/>
                </a:lnTo>
                <a:lnTo>
                  <a:pt x="264546" y="358140"/>
                </a:lnTo>
                <a:lnTo>
                  <a:pt x="268333" y="332219"/>
                </a:lnTo>
                <a:lnTo>
                  <a:pt x="266530" y="325437"/>
                </a:lnTo>
                <a:lnTo>
                  <a:pt x="257703" y="315188"/>
                </a:lnTo>
                <a:lnTo>
                  <a:pt x="251125" y="312343"/>
                </a:lnTo>
                <a:lnTo>
                  <a:pt x="53424" y="312293"/>
                </a:lnTo>
                <a:lnTo>
                  <a:pt x="64987" y="272908"/>
                </a:lnTo>
                <a:lnTo>
                  <a:pt x="68366" y="261493"/>
                </a:lnTo>
                <a:lnTo>
                  <a:pt x="108899" y="125991"/>
                </a:lnTo>
                <a:lnTo>
                  <a:pt x="119571" y="90155"/>
                </a:lnTo>
                <a:lnTo>
                  <a:pt x="130170" y="54368"/>
                </a:lnTo>
                <a:lnTo>
                  <a:pt x="131986" y="48348"/>
                </a:lnTo>
                <a:lnTo>
                  <a:pt x="134424" y="45097"/>
                </a:lnTo>
                <a:lnTo>
                  <a:pt x="351732" y="45097"/>
                </a:lnTo>
                <a:lnTo>
                  <a:pt x="355988" y="37719"/>
                </a:lnTo>
                <a:lnTo>
                  <a:pt x="359261" y="30502"/>
                </a:lnTo>
                <a:lnTo>
                  <a:pt x="360740" y="23526"/>
                </a:lnTo>
                <a:lnTo>
                  <a:pt x="360401" y="17027"/>
                </a:lnTo>
                <a:lnTo>
                  <a:pt x="334348" y="25"/>
                </a:lnTo>
                <a:lnTo>
                  <a:pt x="227160" y="0"/>
                </a:lnTo>
                <a:close/>
              </a:path>
              <a:path w="513714" h="670560">
                <a:moveTo>
                  <a:pt x="351615" y="45300"/>
                </a:moveTo>
                <a:lnTo>
                  <a:pt x="279573" y="45300"/>
                </a:lnTo>
                <a:lnTo>
                  <a:pt x="287739" y="45326"/>
                </a:lnTo>
                <a:lnTo>
                  <a:pt x="289288" y="45326"/>
                </a:lnTo>
                <a:lnTo>
                  <a:pt x="294838" y="45593"/>
                </a:lnTo>
                <a:lnTo>
                  <a:pt x="298000" y="45707"/>
                </a:lnTo>
                <a:lnTo>
                  <a:pt x="294139" y="52959"/>
                </a:lnTo>
                <a:lnTo>
                  <a:pt x="293212" y="54749"/>
                </a:lnTo>
                <a:lnTo>
                  <a:pt x="253837" y="123243"/>
                </a:lnTo>
                <a:lnTo>
                  <a:pt x="239245" y="148496"/>
                </a:lnTo>
                <a:lnTo>
                  <a:pt x="224456" y="173770"/>
                </a:lnTo>
                <a:lnTo>
                  <a:pt x="209494" y="198869"/>
                </a:lnTo>
                <a:lnTo>
                  <a:pt x="206227" y="205890"/>
                </a:lnTo>
                <a:lnTo>
                  <a:pt x="204819" y="212874"/>
                </a:lnTo>
                <a:lnTo>
                  <a:pt x="205284" y="219586"/>
                </a:lnTo>
                <a:lnTo>
                  <a:pt x="207640" y="225793"/>
                </a:lnTo>
                <a:lnTo>
                  <a:pt x="211773" y="231053"/>
                </a:lnTo>
                <a:lnTo>
                  <a:pt x="217344" y="234986"/>
                </a:lnTo>
                <a:lnTo>
                  <a:pt x="224079" y="237450"/>
                </a:lnTo>
                <a:lnTo>
                  <a:pt x="231706" y="238302"/>
                </a:lnTo>
                <a:lnTo>
                  <a:pt x="503218" y="237807"/>
                </a:lnTo>
                <a:lnTo>
                  <a:pt x="508947" y="229108"/>
                </a:lnTo>
                <a:lnTo>
                  <a:pt x="512098" y="222889"/>
                </a:lnTo>
                <a:lnTo>
                  <a:pt x="513611" y="216641"/>
                </a:lnTo>
                <a:lnTo>
                  <a:pt x="513462" y="210571"/>
                </a:lnTo>
                <a:lnTo>
                  <a:pt x="266974" y="192087"/>
                </a:lnTo>
                <a:lnTo>
                  <a:pt x="273426" y="180492"/>
                </a:lnTo>
                <a:lnTo>
                  <a:pt x="351615" y="45300"/>
                </a:lnTo>
                <a:close/>
              </a:path>
              <a:path w="513714" h="670560">
                <a:moveTo>
                  <a:pt x="351732" y="45097"/>
                </a:moveTo>
                <a:lnTo>
                  <a:pt x="142133" y="45097"/>
                </a:lnTo>
                <a:lnTo>
                  <a:pt x="218028" y="45326"/>
                </a:lnTo>
                <a:lnTo>
                  <a:pt x="351615" y="45300"/>
                </a:lnTo>
                <a:lnTo>
                  <a:pt x="351732" y="45097"/>
                </a:lnTo>
                <a:close/>
              </a:path>
            </a:pathLst>
          </a:custGeom>
          <a:solidFill>
            <a:srgbClr val="0E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69315" y="2512555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01151" y="2462999"/>
            <a:ext cx="136169" cy="99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69315" y="3584244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01151" y="3534689"/>
            <a:ext cx="136169" cy="99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69315" y="2780474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301151" y="2730919"/>
            <a:ext cx="136169" cy="99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69315" y="3852164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301151" y="3802608"/>
            <a:ext cx="136169" cy="99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69315" y="3048393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301151" y="2998838"/>
            <a:ext cx="136169" cy="99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69315" y="4120083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301151" y="4070527"/>
            <a:ext cx="136169" cy="99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69315" y="3316313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301151" y="3266757"/>
            <a:ext cx="136169" cy="991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069315" y="4388015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59">
                <a:moveTo>
                  <a:pt x="0" y="0"/>
                </a:moveTo>
                <a:lnTo>
                  <a:pt x="1280058" y="0"/>
                </a:lnTo>
              </a:path>
            </a:pathLst>
          </a:custGeom>
          <a:ln w="25400">
            <a:solidFill>
              <a:srgbClr val="417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301151" y="4338459"/>
            <a:ext cx="136169" cy="991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722220" y="2334146"/>
            <a:ext cx="1377315" cy="22231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600"/>
              </a:lnSpc>
              <a:spcBef>
                <a:spcPts val="100"/>
              </a:spcBef>
            </a:pPr>
            <a:r>
              <a:rPr lang="en-US" sz="1400" b="1" spc="25" dirty="0">
                <a:cs typeface="Calibri"/>
              </a:rPr>
              <a:t>supplier</a:t>
            </a:r>
            <a:r>
              <a:rPr sz="1400" b="1" spc="25" dirty="0">
                <a:latin typeface="Calibri"/>
                <a:cs typeface="Calibri"/>
              </a:rPr>
              <a:t> </a:t>
            </a:r>
            <a:r>
              <a:rPr sz="1400" b="1" spc="55" dirty="0">
                <a:latin typeface="Calibri"/>
                <a:cs typeface="Calibri"/>
              </a:rPr>
              <a:t>Х  </a:t>
            </a:r>
            <a:endParaRPr lang="en-US" sz="1400" b="1" spc="25" dirty="0">
              <a:latin typeface="Calibri"/>
              <a:cs typeface="Calibri"/>
            </a:endParaRPr>
          </a:p>
          <a:p>
            <a:pPr marL="12700" marR="5080">
              <a:lnSpc>
                <a:spcPct val="125600"/>
              </a:lnSpc>
              <a:spcBef>
                <a:spcPts val="100"/>
              </a:spcBef>
            </a:pPr>
            <a:r>
              <a:rPr lang="en-US" sz="1400" b="1" spc="-85" dirty="0">
                <a:cs typeface="Calibri"/>
              </a:rPr>
              <a:t>supplier</a:t>
            </a:r>
            <a:r>
              <a:rPr sz="1400" b="1" spc="-85" dirty="0">
                <a:latin typeface="Calibri"/>
                <a:cs typeface="Calibri"/>
              </a:rPr>
              <a:t> </a:t>
            </a:r>
            <a:r>
              <a:rPr sz="1400" b="1" spc="50" dirty="0">
                <a:latin typeface="Calibri"/>
                <a:cs typeface="Calibri"/>
              </a:rPr>
              <a:t>Х2  </a:t>
            </a:r>
            <a:endParaRPr lang="en-US" sz="1400" b="1" spc="25" dirty="0">
              <a:latin typeface="Calibri"/>
              <a:cs typeface="Calibri"/>
            </a:endParaRPr>
          </a:p>
          <a:p>
            <a:pPr marL="12700" marR="5080">
              <a:lnSpc>
                <a:spcPct val="125600"/>
              </a:lnSpc>
              <a:spcBef>
                <a:spcPts val="100"/>
              </a:spcBef>
            </a:pPr>
            <a:r>
              <a:rPr lang="en-US" sz="1400" b="1" spc="-85" dirty="0">
                <a:cs typeface="Calibri"/>
              </a:rPr>
              <a:t>supplier</a:t>
            </a:r>
            <a:r>
              <a:rPr sz="1400" b="1" spc="-85" dirty="0">
                <a:latin typeface="Calibri"/>
                <a:cs typeface="Calibri"/>
              </a:rPr>
              <a:t> </a:t>
            </a:r>
            <a:r>
              <a:rPr sz="1400" b="1" spc="50" dirty="0">
                <a:latin typeface="Calibri"/>
                <a:cs typeface="Calibri"/>
              </a:rPr>
              <a:t>Х3  </a:t>
            </a:r>
            <a:endParaRPr lang="en-US" sz="1400" b="1" spc="25" dirty="0">
              <a:latin typeface="Calibri"/>
              <a:cs typeface="Calibri"/>
            </a:endParaRPr>
          </a:p>
          <a:p>
            <a:pPr marL="12700" marR="5080">
              <a:lnSpc>
                <a:spcPct val="125600"/>
              </a:lnSpc>
              <a:spcBef>
                <a:spcPts val="100"/>
              </a:spcBef>
            </a:pPr>
            <a:r>
              <a:rPr lang="en-US" sz="1400" b="1" spc="-85" dirty="0">
                <a:cs typeface="Calibri"/>
              </a:rPr>
              <a:t>supplier</a:t>
            </a:r>
            <a:r>
              <a:rPr sz="1400" b="1" spc="-85" dirty="0">
                <a:latin typeface="Calibri"/>
                <a:cs typeface="Calibri"/>
              </a:rPr>
              <a:t> </a:t>
            </a:r>
            <a:r>
              <a:rPr sz="1400" b="1" spc="50" dirty="0">
                <a:latin typeface="Calibri"/>
                <a:cs typeface="Calibri"/>
              </a:rPr>
              <a:t>Х4  </a:t>
            </a:r>
            <a:r>
              <a:rPr lang="en-US" sz="1400" b="1" spc="25" dirty="0">
                <a:cs typeface="Calibri"/>
              </a:rPr>
              <a:t>supplier</a:t>
            </a:r>
            <a:r>
              <a:rPr sz="1400" b="1" spc="-85" dirty="0">
                <a:latin typeface="Calibri"/>
                <a:cs typeface="Calibri"/>
              </a:rPr>
              <a:t> </a:t>
            </a:r>
            <a:r>
              <a:rPr sz="1400" b="1" spc="50" dirty="0">
                <a:latin typeface="Calibri"/>
                <a:cs typeface="Calibri"/>
              </a:rPr>
              <a:t>Х5  </a:t>
            </a:r>
            <a:r>
              <a:rPr lang="en-US" sz="1400" b="1" spc="25" dirty="0">
                <a:cs typeface="Calibri"/>
              </a:rPr>
              <a:t>supplier</a:t>
            </a:r>
            <a:r>
              <a:rPr sz="1400" b="1" spc="-85" dirty="0">
                <a:latin typeface="Calibri"/>
                <a:cs typeface="Calibri"/>
              </a:rPr>
              <a:t> </a:t>
            </a:r>
            <a:r>
              <a:rPr sz="1400" b="1" spc="50" dirty="0">
                <a:latin typeface="Calibri"/>
                <a:cs typeface="Calibri"/>
              </a:rPr>
              <a:t>Х6  </a:t>
            </a:r>
            <a:r>
              <a:rPr lang="en-US" sz="1400" b="1" spc="25" dirty="0">
                <a:cs typeface="Calibri"/>
              </a:rPr>
              <a:t>supplier</a:t>
            </a:r>
            <a:r>
              <a:rPr sz="1400" b="1" spc="-85" dirty="0">
                <a:latin typeface="Calibri"/>
                <a:cs typeface="Calibri"/>
              </a:rPr>
              <a:t> </a:t>
            </a:r>
            <a:r>
              <a:rPr sz="1400" b="1" spc="50" dirty="0">
                <a:latin typeface="Calibri"/>
                <a:cs typeface="Calibri"/>
              </a:rPr>
              <a:t>Х7  </a:t>
            </a:r>
            <a:r>
              <a:rPr lang="en-US" sz="1400" b="1" spc="25" dirty="0">
                <a:cs typeface="Calibri"/>
              </a:rPr>
              <a:t>supplier</a:t>
            </a:r>
            <a:r>
              <a:rPr sz="1400" b="1" spc="-85" dirty="0">
                <a:latin typeface="Calibri"/>
                <a:cs typeface="Calibri"/>
              </a:rPr>
              <a:t> </a:t>
            </a:r>
            <a:r>
              <a:rPr sz="1400" b="1" spc="50" dirty="0">
                <a:latin typeface="Calibri"/>
                <a:cs typeface="Calibri"/>
              </a:rPr>
              <a:t>Х8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169</Words>
  <Application>Microsoft Office PowerPoint</Application>
  <PresentationFormat>Произвольный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Times New Roman</vt:lpstr>
      <vt:lpstr>Office Theme</vt:lpstr>
      <vt:lpstr>CONCEPT FOR DEVELOPMENT OF THE MARKET OF ELECTRIC CHARGING STATIONS</vt:lpstr>
      <vt:lpstr>MARKET IS NOT DEVELOPED</vt:lpstr>
      <vt:lpstr>HOW TO CHANGE THE SITUATION AND CREATE A CIVILIZED MARKET?</vt:lpstr>
      <vt:lpstr>STEP 1: CHARGING STATIONS IN PARKING LOTS</vt:lpstr>
      <vt:lpstr>STEP 2: FREE ACCESS OF ELECTRICITY SUPPLIERS TO ELECTRIC CHARGING STATIONS</vt:lpstr>
      <vt:lpstr>STEP 3: FULL DIGITIZATION OF THE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РОЗВИТКУ  РИНКУ ЕЛЕКТРОЗАРЯДНИХ СТАНЦІЙ</dc:title>
  <dc:creator>Lena</dc:creator>
  <cp:lastModifiedBy>Tetyana Kovryga</cp:lastModifiedBy>
  <cp:revision>11</cp:revision>
  <dcterms:created xsi:type="dcterms:W3CDTF">2017-12-12T18:26:57Z</dcterms:created>
  <dcterms:modified xsi:type="dcterms:W3CDTF">2017-12-13T14:37:42Z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2017-12-07T00:00:00Z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2017-12-12T00:00:00Z</vt:filetime>
  </property>
</Properties>
</file>