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3" r:id="rId5"/>
    <p:sldId id="270" r:id="rId6"/>
    <p:sldId id="272" r:id="rId7"/>
    <p:sldId id="271" r:id="rId8"/>
    <p:sldId id="269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D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4660"/>
  </p:normalViewPr>
  <p:slideViewPr>
    <p:cSldViewPr>
      <p:cViewPr varScale="1">
        <p:scale>
          <a:sx n="68" d="100"/>
          <a:sy n="68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A72505-28D9-4A25-B326-6121F173B56A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188634-52B7-4D4B-9459-FC2EBD904C45}">
      <dgm:prSet phldrT="[Текст]"/>
      <dgm:spPr/>
      <dgm:t>
        <a:bodyPr/>
        <a:lstStyle/>
        <a:p>
          <a:pPr algn="ctr"/>
          <a:r>
            <a:rPr lang="en-US" dirty="0"/>
            <a:t>were not implemented</a:t>
          </a:r>
          <a:endParaRPr lang="ru-RU" dirty="0"/>
        </a:p>
      </dgm:t>
    </dgm:pt>
    <dgm:pt modelId="{35B53EFA-661A-4EA1-94C4-22A29F9ABBAB}" type="parTrans" cxnId="{954FC894-3CCC-4C4D-BD2D-C6EB895966EA}">
      <dgm:prSet/>
      <dgm:spPr/>
      <dgm:t>
        <a:bodyPr/>
        <a:lstStyle/>
        <a:p>
          <a:endParaRPr lang="ru-RU"/>
        </a:p>
      </dgm:t>
    </dgm:pt>
    <dgm:pt modelId="{D01314BD-B147-4468-B515-EB68A1A4AB18}" type="sibTrans" cxnId="{954FC894-3CCC-4C4D-BD2D-C6EB895966EA}">
      <dgm:prSet/>
      <dgm:spPr/>
      <dgm:t>
        <a:bodyPr/>
        <a:lstStyle/>
        <a:p>
          <a:endParaRPr lang="ru-RU"/>
        </a:p>
      </dgm:t>
    </dgm:pt>
    <dgm:pt modelId="{5EAF39F0-F22D-40CD-B4AD-734AD8AE450D}">
      <dgm:prSet phldrT="[Текст]"/>
      <dgm:spPr/>
      <dgm:t>
        <a:bodyPr/>
        <a:lstStyle/>
        <a:p>
          <a:r>
            <a:rPr lang="ru-RU" dirty="0"/>
            <a:t>75</a:t>
          </a:r>
        </a:p>
      </dgm:t>
    </dgm:pt>
    <dgm:pt modelId="{78D8841F-5CD2-4507-A880-1438075A6C48}" type="parTrans" cxnId="{A590DEC8-0333-48BD-9CF4-4F2B40B28991}">
      <dgm:prSet/>
      <dgm:spPr/>
      <dgm:t>
        <a:bodyPr/>
        <a:lstStyle/>
        <a:p>
          <a:endParaRPr lang="ru-RU"/>
        </a:p>
      </dgm:t>
    </dgm:pt>
    <dgm:pt modelId="{1C3D8C61-77BE-41BE-8C25-5C9541167B75}" type="sibTrans" cxnId="{A590DEC8-0333-48BD-9CF4-4F2B40B28991}">
      <dgm:prSet/>
      <dgm:spPr/>
      <dgm:t>
        <a:bodyPr/>
        <a:lstStyle/>
        <a:p>
          <a:endParaRPr lang="ru-RU"/>
        </a:p>
      </dgm:t>
    </dgm:pt>
    <dgm:pt modelId="{F97A3956-FC6E-43F2-AD82-66DC634A5E44}">
      <dgm:prSet phldrT="[Текст]"/>
      <dgm:spPr/>
      <dgm:t>
        <a:bodyPr/>
        <a:lstStyle/>
        <a:p>
          <a:r>
            <a:rPr lang="uk-UA" dirty="0"/>
            <a:t>54</a:t>
          </a:r>
          <a:endParaRPr lang="ru-RU" dirty="0"/>
        </a:p>
      </dgm:t>
    </dgm:pt>
    <dgm:pt modelId="{5DEBFEA8-59DE-4D13-BAE2-49F5622979BF}" type="sibTrans" cxnId="{701CB87F-BE53-4639-90B7-F0C1876BABEC}">
      <dgm:prSet/>
      <dgm:spPr/>
      <dgm:t>
        <a:bodyPr/>
        <a:lstStyle/>
        <a:p>
          <a:endParaRPr lang="ru-RU"/>
        </a:p>
      </dgm:t>
    </dgm:pt>
    <dgm:pt modelId="{C1B2B9E6-9910-4ADB-95FE-581F11BF8687}" type="parTrans" cxnId="{701CB87F-BE53-4639-90B7-F0C1876BABEC}">
      <dgm:prSet/>
      <dgm:spPr/>
      <dgm:t>
        <a:bodyPr/>
        <a:lstStyle/>
        <a:p>
          <a:endParaRPr lang="ru-RU"/>
        </a:p>
      </dgm:t>
    </dgm:pt>
    <dgm:pt modelId="{A486BB04-1AD1-4362-9628-B7D2D30EF3EA}">
      <dgm:prSet phldrT="[Текст]"/>
      <dgm:spPr/>
      <dgm:t>
        <a:bodyPr/>
        <a:lstStyle/>
        <a:p>
          <a:r>
            <a:rPr lang="uk-UA" dirty="0"/>
            <a:t>25</a:t>
          </a:r>
          <a:endParaRPr lang="ru-RU" dirty="0"/>
        </a:p>
      </dgm:t>
    </dgm:pt>
    <dgm:pt modelId="{C619954C-DA0A-417D-95BA-D98CB3F3ED9E}" type="sibTrans" cxnId="{12408076-0858-4AA4-979F-60F9DE4DDA84}">
      <dgm:prSet/>
      <dgm:spPr/>
      <dgm:t>
        <a:bodyPr/>
        <a:lstStyle/>
        <a:p>
          <a:endParaRPr lang="ru-RU"/>
        </a:p>
      </dgm:t>
    </dgm:pt>
    <dgm:pt modelId="{3AD2F1B8-CCDB-437D-9AE8-D3A10494B9C1}" type="parTrans" cxnId="{12408076-0858-4AA4-979F-60F9DE4DDA84}">
      <dgm:prSet/>
      <dgm:spPr/>
      <dgm:t>
        <a:bodyPr/>
        <a:lstStyle/>
        <a:p>
          <a:endParaRPr lang="ru-RU"/>
        </a:p>
      </dgm:t>
    </dgm:pt>
    <dgm:pt modelId="{6D2DD612-E26B-40C6-AA42-BA4F5DF81379}">
      <dgm:prSet phldrT="[Текст]"/>
      <dgm:spPr/>
      <dgm:t>
        <a:bodyPr/>
        <a:lstStyle/>
        <a:p>
          <a:r>
            <a:rPr lang="en-US" dirty="0"/>
            <a:t>fully implemented</a:t>
          </a:r>
          <a:endParaRPr lang="ru-RU" dirty="0"/>
        </a:p>
      </dgm:t>
    </dgm:pt>
    <dgm:pt modelId="{B3FF9E1B-7F85-40EA-BC67-B484E96E3F33}" type="sibTrans" cxnId="{6E1972D0-3880-4AEF-83D6-4049A6908F95}">
      <dgm:prSet/>
      <dgm:spPr/>
      <dgm:t>
        <a:bodyPr/>
        <a:lstStyle/>
        <a:p>
          <a:endParaRPr lang="ru-RU"/>
        </a:p>
      </dgm:t>
    </dgm:pt>
    <dgm:pt modelId="{CF4CFB92-B57A-4EAE-9016-5D45C92BBD69}" type="parTrans" cxnId="{6E1972D0-3880-4AEF-83D6-4049A6908F95}">
      <dgm:prSet/>
      <dgm:spPr/>
      <dgm:t>
        <a:bodyPr/>
        <a:lstStyle/>
        <a:p>
          <a:endParaRPr lang="ru-RU"/>
        </a:p>
      </dgm:t>
    </dgm:pt>
    <dgm:pt modelId="{BB9D1CB2-9896-460E-A922-0771BD84A269}">
      <dgm:prSet phldrT="[Текст]"/>
      <dgm:spPr/>
      <dgm:t>
        <a:bodyPr/>
        <a:lstStyle/>
        <a:p>
          <a:r>
            <a:rPr lang="en-US" dirty="0"/>
            <a:t>of them were implemented partially</a:t>
          </a:r>
          <a:endParaRPr lang="ru-RU" dirty="0"/>
        </a:p>
      </dgm:t>
    </dgm:pt>
    <dgm:pt modelId="{1EDA0291-460D-459A-9AFF-CE4E5648DA75}" type="sibTrans" cxnId="{D13D55A6-1D0B-4428-BADC-BDFDA9DA318E}">
      <dgm:prSet/>
      <dgm:spPr/>
      <dgm:t>
        <a:bodyPr/>
        <a:lstStyle/>
        <a:p>
          <a:endParaRPr lang="ru-RU"/>
        </a:p>
      </dgm:t>
    </dgm:pt>
    <dgm:pt modelId="{A1CCB569-969A-4070-87F9-23BCA44874CE}" type="parTrans" cxnId="{D13D55A6-1D0B-4428-BADC-BDFDA9DA318E}">
      <dgm:prSet/>
      <dgm:spPr/>
      <dgm:t>
        <a:bodyPr/>
        <a:lstStyle/>
        <a:p>
          <a:endParaRPr lang="ru-RU"/>
        </a:p>
      </dgm:t>
    </dgm:pt>
    <dgm:pt modelId="{7EC12591-DA72-425E-A68B-EF03D9AAC575}" type="pres">
      <dgm:prSet presAssocID="{C5A72505-28D9-4A25-B326-6121F173B56A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4BC89A5D-FF9C-43B0-97A7-C7BCA85BF758}" type="pres">
      <dgm:prSet presAssocID="{BB9D1CB2-9896-460E-A922-0771BD84A269}" presName="ParentComposite" presStyleCnt="0"/>
      <dgm:spPr/>
    </dgm:pt>
    <dgm:pt modelId="{0D354AAC-211B-481F-AEA8-58C67D781D40}" type="pres">
      <dgm:prSet presAssocID="{BB9D1CB2-9896-460E-A922-0771BD84A269}" presName="Chord" presStyleLbl="bgShp" presStyleIdx="0" presStyleCnt="3" custLinFactX="18832" custLinFactNeighborX="100000" custLinFactNeighborY="24265"/>
      <dgm:spPr/>
    </dgm:pt>
    <dgm:pt modelId="{E17199B5-CAD4-43CD-9541-07AB162A35E8}" type="pres">
      <dgm:prSet presAssocID="{BB9D1CB2-9896-460E-A922-0771BD84A269}" presName="Pie" presStyleLbl="alignNode1" presStyleIdx="0" presStyleCnt="3" custLinFactX="48540" custLinFactNeighborX="100000" custLinFactNeighborY="27370"/>
      <dgm:spPr/>
    </dgm:pt>
    <dgm:pt modelId="{FC8A3DE6-6F96-4263-B448-0A659CFDA07A}" type="pres">
      <dgm:prSet presAssocID="{BB9D1CB2-9896-460E-A922-0771BD84A269}" presName="Parent" presStyleLbl="revTx" presStyleIdx="0" presStyleCnt="6" custAng="5400000" custLinFactX="100000" custLinFactNeighborX="131387" custLinFactNeighborY="-34831">
        <dgm:presLayoutVars>
          <dgm:chMax val="1"/>
          <dgm:chPref val="1"/>
          <dgm:bulletEnabled val="1"/>
        </dgm:presLayoutVars>
      </dgm:prSet>
      <dgm:spPr/>
    </dgm:pt>
    <dgm:pt modelId="{93F2B117-5D46-4B3C-A709-E93BB3A74C1E}" type="pres">
      <dgm:prSet presAssocID="{C619954C-DA0A-417D-95BA-D98CB3F3ED9E}" presName="negSibTrans" presStyleCnt="0"/>
      <dgm:spPr/>
    </dgm:pt>
    <dgm:pt modelId="{CB728247-B047-4C7A-AA74-E71EEEA68BC6}" type="pres">
      <dgm:prSet presAssocID="{BB9D1CB2-9896-460E-A922-0771BD84A269}" presName="composite" presStyleCnt="0"/>
      <dgm:spPr/>
    </dgm:pt>
    <dgm:pt modelId="{7DA2C0B0-802E-4125-A190-A2E87683B712}" type="pres">
      <dgm:prSet presAssocID="{BB9D1CB2-9896-460E-A922-0771BD84A269}" presName="Child" presStyleLbl="revTx" presStyleIdx="1" presStyleCnt="6" custLinFactNeighborX="57047" custLinFactNeighborY="17512">
        <dgm:presLayoutVars>
          <dgm:chMax val="0"/>
          <dgm:chPref val="0"/>
          <dgm:bulletEnabled val="1"/>
        </dgm:presLayoutVars>
      </dgm:prSet>
      <dgm:spPr/>
    </dgm:pt>
    <dgm:pt modelId="{445A9D4F-EA93-4E7E-9165-D4706212627F}" type="pres">
      <dgm:prSet presAssocID="{1EDA0291-460D-459A-9AFF-CE4E5648DA75}" presName="sibTrans" presStyleCnt="0"/>
      <dgm:spPr/>
    </dgm:pt>
    <dgm:pt modelId="{95829E5E-0FF0-45D6-B4DA-D30336D2C364}" type="pres">
      <dgm:prSet presAssocID="{6D2DD612-E26B-40C6-AA42-BA4F5DF81379}" presName="ParentComposite" presStyleCnt="0"/>
      <dgm:spPr/>
    </dgm:pt>
    <dgm:pt modelId="{D3038E19-9EE7-49CE-9C6A-3A99212BE0CB}" type="pres">
      <dgm:prSet presAssocID="{6D2DD612-E26B-40C6-AA42-BA4F5DF81379}" presName="Chord" presStyleLbl="bgShp" presStyleIdx="1" presStyleCnt="3" custLinFactY="100000" custLinFactNeighborX="37526" custLinFactNeighborY="122666"/>
      <dgm:spPr/>
    </dgm:pt>
    <dgm:pt modelId="{E1FA492D-E465-4FF0-829C-FE3B144798BA}" type="pres">
      <dgm:prSet presAssocID="{6D2DD612-E26B-40C6-AA42-BA4F5DF81379}" presName="Pie" presStyleLbl="alignNode1" presStyleIdx="1" presStyleCnt="3" custLinFactY="100000" custLinFactNeighborX="46712" custLinFactNeighborY="175372"/>
      <dgm:spPr/>
    </dgm:pt>
    <dgm:pt modelId="{6B31F471-C53E-4CC2-9558-47BE71B5A8A9}" type="pres">
      <dgm:prSet presAssocID="{6D2DD612-E26B-40C6-AA42-BA4F5DF81379}" presName="Parent" presStyleLbl="revTx" presStyleIdx="2" presStyleCnt="6" custAng="5400000" custLinFactX="24152" custLinFactNeighborX="100000" custLinFactNeighborY="25509">
        <dgm:presLayoutVars>
          <dgm:chMax val="1"/>
          <dgm:chPref val="1"/>
          <dgm:bulletEnabled val="1"/>
        </dgm:presLayoutVars>
      </dgm:prSet>
      <dgm:spPr/>
    </dgm:pt>
    <dgm:pt modelId="{915EF2EF-6D72-402A-9A4C-1D140F5830C7}" type="pres">
      <dgm:prSet presAssocID="{5DEBFEA8-59DE-4D13-BAE2-49F5622979BF}" presName="negSibTrans" presStyleCnt="0"/>
      <dgm:spPr/>
    </dgm:pt>
    <dgm:pt modelId="{C76B71E9-7C10-4458-A9B8-D1D4E79EA1CF}" type="pres">
      <dgm:prSet presAssocID="{6D2DD612-E26B-40C6-AA42-BA4F5DF81379}" presName="composite" presStyleCnt="0"/>
      <dgm:spPr/>
    </dgm:pt>
    <dgm:pt modelId="{FDE8A127-AFB8-4FCD-B677-150C2ED4DA74}" type="pres">
      <dgm:prSet presAssocID="{6D2DD612-E26B-40C6-AA42-BA4F5DF81379}" presName="Child" presStyleLbl="revTx" presStyleIdx="3" presStyleCnt="6" custScaleY="23006" custLinFactNeighborX="17238" custLinFactNeighborY="22893">
        <dgm:presLayoutVars>
          <dgm:chMax val="0"/>
          <dgm:chPref val="0"/>
          <dgm:bulletEnabled val="1"/>
        </dgm:presLayoutVars>
      </dgm:prSet>
      <dgm:spPr/>
    </dgm:pt>
    <dgm:pt modelId="{1F20261D-B4AA-411B-98B7-008F1C2CAD4D}" type="pres">
      <dgm:prSet presAssocID="{B3FF9E1B-7F85-40EA-BC67-B484E96E3F33}" presName="sibTrans" presStyleCnt="0"/>
      <dgm:spPr/>
    </dgm:pt>
    <dgm:pt modelId="{07237140-D826-4FF5-8AC5-83C115F2F536}" type="pres">
      <dgm:prSet presAssocID="{FD188634-52B7-4D4B-9459-FC2EBD904C45}" presName="ParentComposite" presStyleCnt="0"/>
      <dgm:spPr/>
    </dgm:pt>
    <dgm:pt modelId="{9702CCF4-05E7-4DF4-86B8-71A83938AE95}" type="pres">
      <dgm:prSet presAssocID="{FD188634-52B7-4D4B-9459-FC2EBD904C45}" presName="Chord" presStyleLbl="bgShp" presStyleIdx="2" presStyleCnt="3" custLinFactY="15835" custLinFactNeighborX="-5664" custLinFactNeighborY="100000"/>
      <dgm:spPr/>
    </dgm:pt>
    <dgm:pt modelId="{EDFC08CD-95A1-47C2-B54F-1529B25C8CD7}" type="pres">
      <dgm:prSet presAssocID="{FD188634-52B7-4D4B-9459-FC2EBD904C45}" presName="Pie" presStyleLbl="alignNode1" presStyleIdx="2" presStyleCnt="3" custLinFactY="41832" custLinFactNeighborX="-10041" custLinFactNeighborY="100000"/>
      <dgm:spPr>
        <a:solidFill>
          <a:srgbClr val="C00000"/>
        </a:solidFill>
        <a:ln>
          <a:solidFill>
            <a:srgbClr val="FF0000"/>
          </a:solidFill>
        </a:ln>
      </dgm:spPr>
    </dgm:pt>
    <dgm:pt modelId="{97851E00-9B5C-4E3F-A160-B4BA17B2E324}" type="pres">
      <dgm:prSet presAssocID="{FD188634-52B7-4D4B-9459-FC2EBD904C45}" presName="Parent" presStyleLbl="revTx" presStyleIdx="4" presStyleCnt="6" custAng="5400000" custLinFactNeighborX="16892" custLinFactNeighborY="-13961">
        <dgm:presLayoutVars>
          <dgm:chMax val="1"/>
          <dgm:chPref val="1"/>
          <dgm:bulletEnabled val="1"/>
        </dgm:presLayoutVars>
      </dgm:prSet>
      <dgm:spPr/>
    </dgm:pt>
    <dgm:pt modelId="{25891CD0-2E54-4D5F-A615-DE6E46FE2155}" type="pres">
      <dgm:prSet presAssocID="{1C3D8C61-77BE-41BE-8C25-5C9541167B75}" presName="negSibTrans" presStyleCnt="0"/>
      <dgm:spPr/>
    </dgm:pt>
    <dgm:pt modelId="{10EDAB83-157C-478B-972F-7262CFA548D5}" type="pres">
      <dgm:prSet presAssocID="{FD188634-52B7-4D4B-9459-FC2EBD904C45}" presName="composite" presStyleCnt="0"/>
      <dgm:spPr/>
    </dgm:pt>
    <dgm:pt modelId="{1928375F-BF9E-4C0F-A97A-C2A3F63B01AC}" type="pres">
      <dgm:prSet presAssocID="{FD188634-52B7-4D4B-9459-FC2EBD904C45}" presName="Child" presStyleLbl="revTx" presStyleIdx="5" presStyleCnt="6" custScaleY="50543" custLinFactNeighborX="71" custLinFactNeighborY="9953">
        <dgm:presLayoutVars>
          <dgm:chMax val="0"/>
          <dgm:chPref val="0"/>
          <dgm:bulletEnabled val="1"/>
        </dgm:presLayoutVars>
      </dgm:prSet>
      <dgm:spPr/>
    </dgm:pt>
  </dgm:ptLst>
  <dgm:cxnLst>
    <dgm:cxn modelId="{B5ADE91E-5448-4E66-B2B0-581879B60CF4}" type="presOf" srcId="{6D2DD612-E26B-40C6-AA42-BA4F5DF81379}" destId="{6B31F471-C53E-4CC2-9558-47BE71B5A8A9}" srcOrd="0" destOrd="0" presId="urn:microsoft.com/office/officeart/2009/3/layout/PieProcess"/>
    <dgm:cxn modelId="{12408076-0858-4AA4-979F-60F9DE4DDA84}" srcId="{BB9D1CB2-9896-460E-A922-0771BD84A269}" destId="{A486BB04-1AD1-4362-9628-B7D2D30EF3EA}" srcOrd="0" destOrd="0" parTransId="{3AD2F1B8-CCDB-437D-9AE8-D3A10494B9C1}" sibTransId="{C619954C-DA0A-417D-95BA-D98CB3F3ED9E}"/>
    <dgm:cxn modelId="{701CB87F-BE53-4639-90B7-F0C1876BABEC}" srcId="{6D2DD612-E26B-40C6-AA42-BA4F5DF81379}" destId="{F97A3956-FC6E-43F2-AD82-66DC634A5E44}" srcOrd="0" destOrd="0" parTransId="{C1B2B9E6-9910-4ADB-95FE-581F11BF8687}" sibTransId="{5DEBFEA8-59DE-4D13-BAE2-49F5622979BF}"/>
    <dgm:cxn modelId="{86DC3E81-CA6E-496F-8238-F5E21E43B1B6}" type="presOf" srcId="{F97A3956-FC6E-43F2-AD82-66DC634A5E44}" destId="{FDE8A127-AFB8-4FCD-B677-150C2ED4DA74}" srcOrd="0" destOrd="0" presId="urn:microsoft.com/office/officeart/2009/3/layout/PieProcess"/>
    <dgm:cxn modelId="{954FC894-3CCC-4C4D-BD2D-C6EB895966EA}" srcId="{C5A72505-28D9-4A25-B326-6121F173B56A}" destId="{FD188634-52B7-4D4B-9459-FC2EBD904C45}" srcOrd="2" destOrd="0" parTransId="{35B53EFA-661A-4EA1-94C4-22A29F9ABBAB}" sibTransId="{D01314BD-B147-4468-B515-EB68A1A4AB18}"/>
    <dgm:cxn modelId="{D13D55A6-1D0B-4428-BADC-BDFDA9DA318E}" srcId="{C5A72505-28D9-4A25-B326-6121F173B56A}" destId="{BB9D1CB2-9896-460E-A922-0771BD84A269}" srcOrd="0" destOrd="0" parTransId="{A1CCB569-969A-4070-87F9-23BCA44874CE}" sibTransId="{1EDA0291-460D-459A-9AFF-CE4E5648DA75}"/>
    <dgm:cxn modelId="{F885E5AE-7914-4C0D-9979-5C1285C6655E}" type="presOf" srcId="{C5A72505-28D9-4A25-B326-6121F173B56A}" destId="{7EC12591-DA72-425E-A68B-EF03D9AAC575}" srcOrd="0" destOrd="0" presId="urn:microsoft.com/office/officeart/2009/3/layout/PieProcess"/>
    <dgm:cxn modelId="{737207AF-8F0C-4050-8CAC-170692A04C88}" type="presOf" srcId="{BB9D1CB2-9896-460E-A922-0771BD84A269}" destId="{FC8A3DE6-6F96-4263-B448-0A659CFDA07A}" srcOrd="0" destOrd="0" presId="urn:microsoft.com/office/officeart/2009/3/layout/PieProcess"/>
    <dgm:cxn modelId="{3335F3BA-5FCC-46CB-90FB-F13E1035B03C}" type="presOf" srcId="{5EAF39F0-F22D-40CD-B4AD-734AD8AE450D}" destId="{1928375F-BF9E-4C0F-A97A-C2A3F63B01AC}" srcOrd="0" destOrd="0" presId="urn:microsoft.com/office/officeart/2009/3/layout/PieProcess"/>
    <dgm:cxn modelId="{42A27EC2-C28D-4C84-8DCD-4A81E830C4E1}" type="presOf" srcId="{FD188634-52B7-4D4B-9459-FC2EBD904C45}" destId="{97851E00-9B5C-4E3F-A160-B4BA17B2E324}" srcOrd="0" destOrd="0" presId="urn:microsoft.com/office/officeart/2009/3/layout/PieProcess"/>
    <dgm:cxn modelId="{A590DEC8-0333-48BD-9CF4-4F2B40B28991}" srcId="{FD188634-52B7-4D4B-9459-FC2EBD904C45}" destId="{5EAF39F0-F22D-40CD-B4AD-734AD8AE450D}" srcOrd="0" destOrd="0" parTransId="{78D8841F-5CD2-4507-A880-1438075A6C48}" sibTransId="{1C3D8C61-77BE-41BE-8C25-5C9541167B75}"/>
    <dgm:cxn modelId="{6E1972D0-3880-4AEF-83D6-4049A6908F95}" srcId="{C5A72505-28D9-4A25-B326-6121F173B56A}" destId="{6D2DD612-E26B-40C6-AA42-BA4F5DF81379}" srcOrd="1" destOrd="0" parTransId="{CF4CFB92-B57A-4EAE-9016-5D45C92BBD69}" sibTransId="{B3FF9E1B-7F85-40EA-BC67-B484E96E3F33}"/>
    <dgm:cxn modelId="{244CDCD9-5F47-4E39-AAB3-24AB3AE7DBBA}" type="presOf" srcId="{A486BB04-1AD1-4362-9628-B7D2D30EF3EA}" destId="{7DA2C0B0-802E-4125-A190-A2E87683B712}" srcOrd="0" destOrd="0" presId="urn:microsoft.com/office/officeart/2009/3/layout/PieProcess"/>
    <dgm:cxn modelId="{2402898B-926C-442E-8C11-29588D6615BD}" type="presParOf" srcId="{7EC12591-DA72-425E-A68B-EF03D9AAC575}" destId="{4BC89A5D-FF9C-43B0-97A7-C7BCA85BF758}" srcOrd="0" destOrd="0" presId="urn:microsoft.com/office/officeart/2009/3/layout/PieProcess"/>
    <dgm:cxn modelId="{5C1EF9B7-160D-44F3-A34D-4DEE0C571B64}" type="presParOf" srcId="{4BC89A5D-FF9C-43B0-97A7-C7BCA85BF758}" destId="{0D354AAC-211B-481F-AEA8-58C67D781D40}" srcOrd="0" destOrd="0" presId="urn:microsoft.com/office/officeart/2009/3/layout/PieProcess"/>
    <dgm:cxn modelId="{50631711-7AB5-4013-BB18-484E62E938E8}" type="presParOf" srcId="{4BC89A5D-FF9C-43B0-97A7-C7BCA85BF758}" destId="{E17199B5-CAD4-43CD-9541-07AB162A35E8}" srcOrd="1" destOrd="0" presId="urn:microsoft.com/office/officeart/2009/3/layout/PieProcess"/>
    <dgm:cxn modelId="{DDE019E6-4822-49BD-888A-BBD9EA31A3FA}" type="presParOf" srcId="{4BC89A5D-FF9C-43B0-97A7-C7BCA85BF758}" destId="{FC8A3DE6-6F96-4263-B448-0A659CFDA07A}" srcOrd="2" destOrd="0" presId="urn:microsoft.com/office/officeart/2009/3/layout/PieProcess"/>
    <dgm:cxn modelId="{AD4D7A37-04AF-4AEC-810B-E1CE139279D7}" type="presParOf" srcId="{7EC12591-DA72-425E-A68B-EF03D9AAC575}" destId="{93F2B117-5D46-4B3C-A709-E93BB3A74C1E}" srcOrd="1" destOrd="0" presId="urn:microsoft.com/office/officeart/2009/3/layout/PieProcess"/>
    <dgm:cxn modelId="{9CD57C80-6499-41E6-A933-9CF7598D1A39}" type="presParOf" srcId="{7EC12591-DA72-425E-A68B-EF03D9AAC575}" destId="{CB728247-B047-4C7A-AA74-E71EEEA68BC6}" srcOrd="2" destOrd="0" presId="urn:microsoft.com/office/officeart/2009/3/layout/PieProcess"/>
    <dgm:cxn modelId="{FB580EDD-D583-4E0D-B3E6-64F8AAB7007B}" type="presParOf" srcId="{CB728247-B047-4C7A-AA74-E71EEEA68BC6}" destId="{7DA2C0B0-802E-4125-A190-A2E87683B712}" srcOrd="0" destOrd="0" presId="urn:microsoft.com/office/officeart/2009/3/layout/PieProcess"/>
    <dgm:cxn modelId="{936BC2AA-D1E8-4015-A650-70A2C4812A72}" type="presParOf" srcId="{7EC12591-DA72-425E-A68B-EF03D9AAC575}" destId="{445A9D4F-EA93-4E7E-9165-D4706212627F}" srcOrd="3" destOrd="0" presId="urn:microsoft.com/office/officeart/2009/3/layout/PieProcess"/>
    <dgm:cxn modelId="{B8C9F5B7-A8E6-4DB7-BAF3-07843D18517E}" type="presParOf" srcId="{7EC12591-DA72-425E-A68B-EF03D9AAC575}" destId="{95829E5E-0FF0-45D6-B4DA-D30336D2C364}" srcOrd="4" destOrd="0" presId="urn:microsoft.com/office/officeart/2009/3/layout/PieProcess"/>
    <dgm:cxn modelId="{BE5C3F16-D92E-4D37-9116-A1B11B733A48}" type="presParOf" srcId="{95829E5E-0FF0-45D6-B4DA-D30336D2C364}" destId="{D3038E19-9EE7-49CE-9C6A-3A99212BE0CB}" srcOrd="0" destOrd="0" presId="urn:microsoft.com/office/officeart/2009/3/layout/PieProcess"/>
    <dgm:cxn modelId="{3E167CCC-219F-40D5-8148-FB959D68BC61}" type="presParOf" srcId="{95829E5E-0FF0-45D6-B4DA-D30336D2C364}" destId="{E1FA492D-E465-4FF0-829C-FE3B144798BA}" srcOrd="1" destOrd="0" presId="urn:microsoft.com/office/officeart/2009/3/layout/PieProcess"/>
    <dgm:cxn modelId="{6B59114D-1F6A-4DBE-871C-B3C64611B9A7}" type="presParOf" srcId="{95829E5E-0FF0-45D6-B4DA-D30336D2C364}" destId="{6B31F471-C53E-4CC2-9558-47BE71B5A8A9}" srcOrd="2" destOrd="0" presId="urn:microsoft.com/office/officeart/2009/3/layout/PieProcess"/>
    <dgm:cxn modelId="{9D094B5D-4CDD-44AE-B152-9132A194E2D2}" type="presParOf" srcId="{7EC12591-DA72-425E-A68B-EF03D9AAC575}" destId="{915EF2EF-6D72-402A-9A4C-1D140F5830C7}" srcOrd="5" destOrd="0" presId="urn:microsoft.com/office/officeart/2009/3/layout/PieProcess"/>
    <dgm:cxn modelId="{77AE1457-B088-44E8-9E96-F8E492D5F892}" type="presParOf" srcId="{7EC12591-DA72-425E-A68B-EF03D9AAC575}" destId="{C76B71E9-7C10-4458-A9B8-D1D4E79EA1CF}" srcOrd="6" destOrd="0" presId="urn:microsoft.com/office/officeart/2009/3/layout/PieProcess"/>
    <dgm:cxn modelId="{A8E476A0-31B1-4923-A2DB-661842660266}" type="presParOf" srcId="{C76B71E9-7C10-4458-A9B8-D1D4E79EA1CF}" destId="{FDE8A127-AFB8-4FCD-B677-150C2ED4DA74}" srcOrd="0" destOrd="0" presId="urn:microsoft.com/office/officeart/2009/3/layout/PieProcess"/>
    <dgm:cxn modelId="{8F65B1E8-EEC5-49D3-A85C-8005212FF808}" type="presParOf" srcId="{7EC12591-DA72-425E-A68B-EF03D9AAC575}" destId="{1F20261D-B4AA-411B-98B7-008F1C2CAD4D}" srcOrd="7" destOrd="0" presId="urn:microsoft.com/office/officeart/2009/3/layout/PieProcess"/>
    <dgm:cxn modelId="{D45EA26E-B823-4446-BE63-C8321C664660}" type="presParOf" srcId="{7EC12591-DA72-425E-A68B-EF03D9AAC575}" destId="{07237140-D826-4FF5-8AC5-83C115F2F536}" srcOrd="8" destOrd="0" presId="urn:microsoft.com/office/officeart/2009/3/layout/PieProcess"/>
    <dgm:cxn modelId="{E98A1B06-BA8C-4B7A-9816-0B0999DA0BA3}" type="presParOf" srcId="{07237140-D826-4FF5-8AC5-83C115F2F536}" destId="{9702CCF4-05E7-4DF4-86B8-71A83938AE95}" srcOrd="0" destOrd="0" presId="urn:microsoft.com/office/officeart/2009/3/layout/PieProcess"/>
    <dgm:cxn modelId="{EE13C418-8DD9-4179-8ADA-A576831720E4}" type="presParOf" srcId="{07237140-D826-4FF5-8AC5-83C115F2F536}" destId="{EDFC08CD-95A1-47C2-B54F-1529B25C8CD7}" srcOrd="1" destOrd="0" presId="urn:microsoft.com/office/officeart/2009/3/layout/PieProcess"/>
    <dgm:cxn modelId="{05BE2E93-5EB4-40D8-8763-C782CB85D7DA}" type="presParOf" srcId="{07237140-D826-4FF5-8AC5-83C115F2F536}" destId="{97851E00-9B5C-4E3F-A160-B4BA17B2E324}" srcOrd="2" destOrd="0" presId="urn:microsoft.com/office/officeart/2009/3/layout/PieProcess"/>
    <dgm:cxn modelId="{6D76C4C3-6082-47F6-A38B-073FA7CE4F2C}" type="presParOf" srcId="{7EC12591-DA72-425E-A68B-EF03D9AAC575}" destId="{25891CD0-2E54-4D5F-A615-DE6E46FE2155}" srcOrd="9" destOrd="0" presId="urn:microsoft.com/office/officeart/2009/3/layout/PieProcess"/>
    <dgm:cxn modelId="{4094F790-8573-42FA-B3A9-100760194DEA}" type="presParOf" srcId="{7EC12591-DA72-425E-A68B-EF03D9AAC575}" destId="{10EDAB83-157C-478B-972F-7262CFA548D5}" srcOrd="10" destOrd="0" presId="urn:microsoft.com/office/officeart/2009/3/layout/PieProcess"/>
    <dgm:cxn modelId="{D684F39A-683A-446D-9ED2-E379E3DD95E8}" type="presParOf" srcId="{10EDAB83-157C-478B-972F-7262CFA548D5}" destId="{1928375F-BF9E-4C0F-A97A-C2A3F63B01AC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54AAC-211B-481F-AEA8-58C67D781D40}">
      <dsp:nvSpPr>
        <dsp:cNvPr id="0" name=""/>
        <dsp:cNvSpPr/>
      </dsp:nvSpPr>
      <dsp:spPr>
        <a:xfrm>
          <a:off x="1122695" y="604665"/>
          <a:ext cx="943645" cy="943645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7199B5-CAD4-43CD-9541-07AB162A35E8}">
      <dsp:nvSpPr>
        <dsp:cNvPr id="0" name=""/>
        <dsp:cNvSpPr/>
      </dsp:nvSpPr>
      <dsp:spPr>
        <a:xfrm>
          <a:off x="1217060" y="676675"/>
          <a:ext cx="754916" cy="754916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A3DE6-6F96-4263-B448-0A659CFDA07A}">
      <dsp:nvSpPr>
        <dsp:cNvPr id="0" name=""/>
        <dsp:cNvSpPr/>
      </dsp:nvSpPr>
      <dsp:spPr>
        <a:xfrm>
          <a:off x="226234" y="1545717"/>
          <a:ext cx="2736572" cy="566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of them were implemented partially</a:t>
          </a:r>
          <a:endParaRPr lang="ru-RU" sz="2000" kern="1200" dirty="0"/>
        </a:p>
      </dsp:txBody>
      <dsp:txXfrm>
        <a:off x="226234" y="1545717"/>
        <a:ext cx="2736572" cy="566187"/>
      </dsp:txXfrm>
    </dsp:sp>
    <dsp:sp modelId="{7DA2C0B0-802E-4125-A190-A2E87683B712}">
      <dsp:nvSpPr>
        <dsp:cNvPr id="0" name=""/>
        <dsp:cNvSpPr/>
      </dsp:nvSpPr>
      <dsp:spPr>
        <a:xfrm>
          <a:off x="1738537" y="751380"/>
          <a:ext cx="1887291" cy="3774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25</a:t>
          </a:r>
          <a:endParaRPr lang="ru-RU" sz="2000" kern="1200" dirty="0"/>
        </a:p>
      </dsp:txBody>
      <dsp:txXfrm>
        <a:off x="1738537" y="751380"/>
        <a:ext cx="1887291" cy="3774582"/>
      </dsp:txXfrm>
    </dsp:sp>
    <dsp:sp modelId="{D3038E19-9EE7-49CE-9C6A-3A99212BE0CB}">
      <dsp:nvSpPr>
        <dsp:cNvPr id="0" name=""/>
        <dsp:cNvSpPr/>
      </dsp:nvSpPr>
      <dsp:spPr>
        <a:xfrm>
          <a:off x="3194990" y="2476868"/>
          <a:ext cx="943645" cy="943645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FA492D-E465-4FF0-829C-FE3B144798BA}">
      <dsp:nvSpPr>
        <dsp:cNvPr id="0" name=""/>
        <dsp:cNvSpPr/>
      </dsp:nvSpPr>
      <dsp:spPr>
        <a:xfrm>
          <a:off x="3287879" y="2548883"/>
          <a:ext cx="754916" cy="754916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1F471-C53E-4CC2-9558-47BE71B5A8A9}">
      <dsp:nvSpPr>
        <dsp:cNvPr id="0" name=""/>
        <dsp:cNvSpPr/>
      </dsp:nvSpPr>
      <dsp:spPr>
        <a:xfrm>
          <a:off x="2458618" y="3196965"/>
          <a:ext cx="2736572" cy="566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fully implemented</a:t>
          </a:r>
          <a:endParaRPr lang="ru-RU" sz="2000" kern="1200" dirty="0"/>
        </a:p>
      </dsp:txBody>
      <dsp:txXfrm>
        <a:off x="2458618" y="3196965"/>
        <a:ext cx="2736572" cy="566187"/>
      </dsp:txXfrm>
    </dsp:sp>
    <dsp:sp modelId="{FDE8A127-AFB8-4FCD-B677-150C2ED4DA74}">
      <dsp:nvSpPr>
        <dsp:cNvPr id="0" name=""/>
        <dsp:cNvSpPr/>
      </dsp:nvSpPr>
      <dsp:spPr>
        <a:xfrm>
          <a:off x="3826761" y="2692906"/>
          <a:ext cx="1887291" cy="86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54</a:t>
          </a:r>
          <a:endParaRPr lang="ru-RU" sz="2000" kern="1200" dirty="0"/>
        </a:p>
      </dsp:txBody>
      <dsp:txXfrm>
        <a:off x="3826761" y="2692906"/>
        <a:ext cx="1887291" cy="868380"/>
      </dsp:txXfrm>
    </dsp:sp>
    <dsp:sp modelId="{9702CCF4-05E7-4DF4-86B8-71A83938AE95}">
      <dsp:nvSpPr>
        <dsp:cNvPr id="0" name=""/>
        <dsp:cNvSpPr/>
      </dsp:nvSpPr>
      <dsp:spPr>
        <a:xfrm>
          <a:off x="5626966" y="1468762"/>
          <a:ext cx="943645" cy="943645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FC08CD-95A1-47C2-B54F-1529B25C8CD7}">
      <dsp:nvSpPr>
        <dsp:cNvPr id="0" name=""/>
        <dsp:cNvSpPr/>
      </dsp:nvSpPr>
      <dsp:spPr>
        <a:xfrm>
          <a:off x="5698977" y="1540767"/>
          <a:ext cx="754916" cy="754916"/>
        </a:xfrm>
        <a:prstGeom prst="pie">
          <a:avLst>
            <a:gd name="adj1" fmla="val 5400000"/>
            <a:gd name="adj2" fmla="val 16200000"/>
          </a:avLst>
        </a:prstGeom>
        <a:solidFill>
          <a:srgbClr val="C0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851E00-9B5C-4E3F-A160-B4BA17B2E324}">
      <dsp:nvSpPr>
        <dsp:cNvPr id="0" name=""/>
        <dsp:cNvSpPr/>
      </dsp:nvSpPr>
      <dsp:spPr>
        <a:xfrm>
          <a:off x="4690862" y="2116840"/>
          <a:ext cx="2736572" cy="566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were not implemented</a:t>
          </a:r>
          <a:endParaRPr lang="ru-RU" sz="2000" kern="1200" dirty="0"/>
        </a:p>
      </dsp:txBody>
      <dsp:txXfrm>
        <a:off x="4690862" y="2116840"/>
        <a:ext cx="2736572" cy="566187"/>
      </dsp:txXfrm>
    </dsp:sp>
    <dsp:sp modelId="{1928375F-BF9E-4C0F-A97A-C2A3F63B01AC}">
      <dsp:nvSpPr>
        <dsp:cNvPr id="0" name=""/>
        <dsp:cNvSpPr/>
      </dsp:nvSpPr>
      <dsp:spPr>
        <a:xfrm>
          <a:off x="6342306" y="1684772"/>
          <a:ext cx="1887291" cy="1907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75</a:t>
          </a:r>
        </a:p>
      </dsp:txBody>
      <dsp:txXfrm>
        <a:off x="6342306" y="1684772"/>
        <a:ext cx="1887291" cy="1907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99992" y="1052736"/>
            <a:ext cx="3958208" cy="424847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664"/>
            <a:ext cx="4705350" cy="56673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1555998" cy="791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1555998" cy="791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83"/>
            <a:ext cx="1555998" cy="791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1555998" cy="791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1555998" cy="791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6099192"/>
            <a:ext cx="3684000" cy="57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70C0"/>
                </a:solidFill>
              </a:rPr>
              <a:t>GOVERNMENT OPENNESS RATING 2.0 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04863"/>
            <a:ext cx="1250057" cy="125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81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RATING CRITERIA</a:t>
            </a: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7E3F83-852B-4196-82B6-B1C18AD24B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" y="0"/>
            <a:ext cx="91433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9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LEADING MINISTRIES</a:t>
            </a: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F5A69D-C9C1-41FC-B49C-3BF7820C61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00" y="908939"/>
            <a:ext cx="7200000" cy="540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29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OUTSIDER MINISTRIES</a:t>
            </a: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9CEB0D5-8F3B-412B-A89A-1EA0526712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" y="0"/>
            <a:ext cx="91433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555EFA-F720-4F0F-A575-5B28B26BC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DYNAMICS OF MINISTRIES </a:t>
            </a:r>
            <a:br>
              <a:rPr lang="ru-RU" sz="3200" dirty="0"/>
            </a:br>
            <a:r>
              <a:rPr lang="en-US" sz="3200" dirty="0"/>
              <a:t>OVER THE PAST YEAR</a:t>
            </a:r>
            <a:endParaRPr lang="ru-RU" sz="3200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BB7E578C-7F51-4BFB-81B3-CDA848D3D7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30706"/>
              </p:ext>
            </p:extLst>
          </p:nvPr>
        </p:nvGraphicFramePr>
        <p:xfrm>
          <a:off x="457200" y="1628800"/>
          <a:ext cx="82296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27023436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3526522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637259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MINISTRY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 POSITION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DYNAMICS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930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Ministry of Ecology</a:t>
                      </a:r>
                      <a:endParaRPr lang="uk-UA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+12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897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Ministry of Education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333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</a:t>
                      </a:r>
                      <a:r>
                        <a:rPr lang="en-US" dirty="0"/>
                        <a:t>EDT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745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Ministry of Justice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550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Ministry of Regional Development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804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Ministry of Infrastructure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50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MIA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7-8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+9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661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Ministry of </a:t>
                      </a:r>
                      <a:r>
                        <a:rPr lang="en-US" dirty="0" err="1"/>
                        <a:t>Helthcare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7-8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812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MFA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9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+8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31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830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555EFA-F720-4F0F-A575-5B28B26BC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DYNAMICS OF MINISTRIES OVER THE PAST YEAR</a:t>
            </a:r>
            <a:endParaRPr lang="ru-RU" sz="32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7DA18A61-2376-4DF4-86D7-6504891015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102446"/>
              </p:ext>
            </p:extLst>
          </p:nvPr>
        </p:nvGraphicFramePr>
        <p:xfrm>
          <a:off x="439546" y="1374864"/>
          <a:ext cx="8229600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342">
                  <a:extLst>
                    <a:ext uri="{9D8B030D-6E8A-4147-A177-3AD203B41FA5}">
                      <a16:colId xmlns:a16="http://schemas.microsoft.com/office/drawing/2014/main" val="1757777795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3836991880"/>
                    </a:ext>
                  </a:extLst>
                </a:gridCol>
                <a:gridCol w="2440962">
                  <a:extLst>
                    <a:ext uri="{9D8B030D-6E8A-4147-A177-3AD203B41FA5}">
                      <a16:colId xmlns:a16="http://schemas.microsoft.com/office/drawing/2014/main" val="4141367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MINISTRY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 PLACE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DYNAMICS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196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Міністерство фінансів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-7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265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Міністерство оборони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660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Міністерство молоді та спорту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895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Міністерство соціальної політики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13-15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194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Міністерство культури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13-15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-9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014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Міністерство з питань тимчасово окупованих територій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13-15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918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Міністерство енергетики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29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Міністерство </a:t>
                      </a:r>
                      <a:r>
                        <a:rPr lang="uk-UA" dirty="0" err="1"/>
                        <a:t>інформполітики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17-18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775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/>
                        <a:t>МінАгро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17-18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714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488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CFCCA9-BEFD-4522-A9CA-F66ADAC5E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OTHER GOVERNMENT BODIES</a:t>
            </a:r>
            <a:endParaRPr lang="ru-RU" sz="32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77061034-A0C7-4860-BD62-1D7ACF76B9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825729"/>
              </p:ext>
            </p:extLst>
          </p:nvPr>
        </p:nvGraphicFramePr>
        <p:xfrm>
          <a:off x="457200" y="2060848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val="1891676095"/>
                    </a:ext>
                  </a:extLst>
                </a:gridCol>
                <a:gridCol w="6923112">
                  <a:extLst>
                    <a:ext uri="{9D8B030D-6E8A-4147-A177-3AD203B41FA5}">
                      <a16:colId xmlns:a16="http://schemas.microsoft.com/office/drawing/2014/main" val="516946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AGENCY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72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Emergency Service of Ukraine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141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Pension Fund of Ukraine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06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Agency of Water Resources of Ukraine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204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…………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024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41-42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Agency of Reserve of Ukraine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098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41-42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Inspectorate on Energy Supervision of Ukraine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12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Ukrainian Institute of National Remembrance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636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44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IMPLEMENTATION OF RECOMMENDATIONS OF THE GOVERNMENT OPENNESS STUDY</a:t>
            </a:r>
            <a:endParaRPr lang="ru-RU" sz="32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BF99261-899B-44A5-AC3C-30BE70D6F0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5328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EDC3A45-BB98-4DCF-81F1-5C5F2CB63220}"/>
              </a:ext>
            </a:extLst>
          </p:cNvPr>
          <p:cNvSpPr txBox="1">
            <a:spLocks/>
          </p:cNvSpPr>
          <p:nvPr/>
        </p:nvSpPr>
        <p:spPr>
          <a:xfrm>
            <a:off x="3059832" y="1700808"/>
            <a:ext cx="5842992" cy="1143000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US" sz="2200" dirty="0"/>
              <a:t>According to the spring study’s results, we provided ministries with 154 recommendations: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133147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C770C-8DEB-45BB-B931-9AA70E8E5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WE RECOMMEND ALL GOVERNMENT BODIES TO PUBLISH THE FOLLOWING INFORMATION ON THEIR WEBSITES REGULARLY: 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23EB82-C358-4E84-95C8-DB3D8E932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updated information on activity plans for the current year;</a:t>
            </a:r>
            <a:endParaRPr lang="ru-RU" dirty="0"/>
          </a:p>
          <a:p>
            <a:r>
              <a:rPr lang="en-US" dirty="0"/>
              <a:t>reports on activities carried out last year;</a:t>
            </a:r>
            <a:endParaRPr lang="ru-RU" dirty="0"/>
          </a:p>
          <a:p>
            <a:r>
              <a:rPr lang="en-US" dirty="0"/>
              <a:t>updated information on their budget for the current year;</a:t>
            </a:r>
            <a:endParaRPr lang="ru-RU" dirty="0"/>
          </a:p>
          <a:p>
            <a:r>
              <a:rPr lang="en-US" dirty="0"/>
              <a:t>updated information on financial reports for the previous year;</a:t>
            </a:r>
            <a:endParaRPr lang="ru-RU" dirty="0"/>
          </a:p>
          <a:p>
            <a:r>
              <a:rPr lang="en-US" dirty="0"/>
              <a:t>information on action plans of public councils for the current year;</a:t>
            </a:r>
            <a:endParaRPr lang="ru-RU" dirty="0"/>
          </a:p>
          <a:p>
            <a:r>
              <a:rPr lang="en-US" dirty="0"/>
              <a:t>reports on their activities for the previous year;</a:t>
            </a:r>
            <a:endParaRPr lang="ru-RU" dirty="0"/>
          </a:p>
          <a:p>
            <a:r>
              <a:rPr lang="en-US" dirty="0"/>
              <a:t>information on plans of public consultations for the current year;</a:t>
            </a:r>
            <a:endParaRPr lang="ru-RU" dirty="0"/>
          </a:p>
          <a:p>
            <a:r>
              <a:rPr lang="en-US" dirty="0"/>
              <a:t>reports on public consultations for the current year;</a:t>
            </a:r>
            <a:endParaRPr lang="ru-RU" dirty="0"/>
          </a:p>
          <a:p>
            <a:r>
              <a:rPr lang="en-US" dirty="0"/>
              <a:t>providing an adaptive website design for effective use on mobile devices and tablets;</a:t>
            </a:r>
            <a:endParaRPr lang="ru-RU" dirty="0"/>
          </a:p>
          <a:p>
            <a:r>
              <a:rPr lang="en-US" dirty="0"/>
              <a:t>providing website versions for visually impaired people; </a:t>
            </a:r>
            <a:endParaRPr lang="ru-RU" dirty="0"/>
          </a:p>
          <a:p>
            <a:r>
              <a:rPr lang="en-US" dirty="0"/>
              <a:t>providing advanced websites search options;</a:t>
            </a:r>
            <a:endParaRPr lang="ru-RU" dirty="0"/>
          </a:p>
          <a:p>
            <a:r>
              <a:rPr lang="en-US" dirty="0"/>
              <a:t>providing the option of automated electronic forms for sending citizen requests to the bodies;</a:t>
            </a:r>
            <a:endParaRPr lang="ru-RU" dirty="0"/>
          </a:p>
          <a:p>
            <a:r>
              <a:rPr lang="en-US" dirty="0"/>
              <a:t>providing administrative services through the Internet</a:t>
            </a:r>
            <a:endParaRPr lang="ru-RU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73853"/>
      </p:ext>
    </p:extLst>
  </p:cSld>
  <p:clrMapOvr>
    <a:masterClrMapping/>
  </p:clrMapOvr>
</p:sld>
</file>

<file path=ppt/theme/theme1.xml><?xml version="1.0" encoding="utf-8"?>
<a:theme xmlns:a="http://schemas.openxmlformats.org/drawingml/2006/main" name="BRDO Corporate Presentation Шабло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BRDO Corporate Presentation Шаблон</Template>
  <TotalTime>532</TotalTime>
  <Words>352</Words>
  <Application>Microsoft Office PowerPoint</Application>
  <PresentationFormat>Экран (4:3)</PresentationFormat>
  <Paragraphs>105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Myriad Pro</vt:lpstr>
      <vt:lpstr>BRDO Corporate Presentation Шаблон</vt:lpstr>
      <vt:lpstr>GOVERNMENT OPENNESS RATING 2.0 </vt:lpstr>
      <vt:lpstr>RATING CRITERIA</vt:lpstr>
      <vt:lpstr>LEADING MINISTRIES</vt:lpstr>
      <vt:lpstr>OUTSIDER MINISTRIES</vt:lpstr>
      <vt:lpstr>DYNAMICS OF MINISTRIES  OVER THE PAST YEAR</vt:lpstr>
      <vt:lpstr>DYNAMICS OF MINISTRIES OVER THE PAST YEAR</vt:lpstr>
      <vt:lpstr>OTHER GOVERNMENT BODIES</vt:lpstr>
      <vt:lpstr>IMPLEMENTATION OF RECOMMENDATIONS OF THE GOVERNMENT OPENNESS STUDY</vt:lpstr>
      <vt:lpstr>WE RECOMMEND ALL GOVERNMENT BODIES TO PUBLISH THE FOLLOWING INFORMATION ON THEIR WEBSITES REGULARLY: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«ВІДКРИТІСТЬ УРЯДУ»</dc:title>
  <dc:creator>Vitalik</dc:creator>
  <cp:lastModifiedBy>Vitalik</cp:lastModifiedBy>
  <cp:revision>37</cp:revision>
  <dcterms:created xsi:type="dcterms:W3CDTF">2017-03-03T07:41:19Z</dcterms:created>
  <dcterms:modified xsi:type="dcterms:W3CDTF">2018-01-16T13:58:41Z</dcterms:modified>
</cp:coreProperties>
</file>