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86"/>
    <a:srgbClr val="008E66"/>
    <a:srgbClr val="0086A0"/>
    <a:srgbClr val="009153"/>
    <a:srgbClr val="0082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>
      <p:cViewPr varScale="1">
        <p:scale>
          <a:sx n="143" d="100"/>
          <a:sy n="143" d="100"/>
        </p:scale>
        <p:origin x="760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5922-7D4A-416A-8AC8-28CA9A398C5B}" type="datetimeFigureOut">
              <a:rPr lang="uk-UA" smtClean="0"/>
              <a:pPr/>
              <a:t>25.11.19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7542-4707-49F6-A440-BA0E6FAFEE1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5922-7D4A-416A-8AC8-28CA9A398C5B}" type="datetimeFigureOut">
              <a:rPr lang="uk-UA" smtClean="0"/>
              <a:pPr/>
              <a:t>25.11.19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7542-4707-49F6-A440-BA0E6FAFEE1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5922-7D4A-416A-8AC8-28CA9A398C5B}" type="datetimeFigureOut">
              <a:rPr lang="uk-UA" smtClean="0"/>
              <a:pPr/>
              <a:t>25.11.19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7542-4707-49F6-A440-BA0E6FAFEE1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5922-7D4A-416A-8AC8-28CA9A398C5B}" type="datetimeFigureOut">
              <a:rPr lang="uk-UA" smtClean="0"/>
              <a:pPr/>
              <a:t>25.11.19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7542-4707-49F6-A440-BA0E6FAFEE1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5922-7D4A-416A-8AC8-28CA9A398C5B}" type="datetimeFigureOut">
              <a:rPr lang="uk-UA" smtClean="0"/>
              <a:pPr/>
              <a:t>25.11.19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7542-4707-49F6-A440-BA0E6FAFEE1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5922-7D4A-416A-8AC8-28CA9A398C5B}" type="datetimeFigureOut">
              <a:rPr lang="uk-UA" smtClean="0"/>
              <a:pPr/>
              <a:t>25.11.19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7542-4707-49F6-A440-BA0E6FAFEE1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5922-7D4A-416A-8AC8-28CA9A398C5B}" type="datetimeFigureOut">
              <a:rPr lang="uk-UA" smtClean="0"/>
              <a:pPr/>
              <a:t>25.11.19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7542-4707-49F6-A440-BA0E6FAFEE1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5922-7D4A-416A-8AC8-28CA9A398C5B}" type="datetimeFigureOut">
              <a:rPr lang="uk-UA" smtClean="0"/>
              <a:pPr/>
              <a:t>25.11.19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7542-4707-49F6-A440-BA0E6FAFEE1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5922-7D4A-416A-8AC8-28CA9A398C5B}" type="datetimeFigureOut">
              <a:rPr lang="uk-UA" smtClean="0"/>
              <a:pPr/>
              <a:t>25.11.19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7542-4707-49F6-A440-BA0E6FAFEE1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5922-7D4A-416A-8AC8-28CA9A398C5B}" type="datetimeFigureOut">
              <a:rPr lang="uk-UA" smtClean="0"/>
              <a:pPr/>
              <a:t>25.11.19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7542-4707-49F6-A440-BA0E6FAFEE1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5922-7D4A-416A-8AC8-28CA9A398C5B}" type="datetimeFigureOut">
              <a:rPr lang="uk-UA" smtClean="0"/>
              <a:pPr/>
              <a:t>25.11.19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77542-4707-49F6-A440-BA0E6FAFEE1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E5922-7D4A-416A-8AC8-28CA9A398C5B}" type="datetimeFigureOut">
              <a:rPr lang="uk-UA" smtClean="0"/>
              <a:pPr/>
              <a:t>25.11.19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77542-4707-49F6-A440-BA0E6FAFEE1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8E05DC-5E36-47A9-B973-66CD799002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2"/>
            <a:ext cx="9144000" cy="513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88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7284F1-F6CD-42E6-B31E-C61A4F1D49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2"/>
            <a:ext cx="9144000" cy="513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18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DC8347-910B-46EC-800B-E7D9CE49AE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2"/>
            <a:ext cx="9144000" cy="513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13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E4637E-E598-4B44-AE17-76AC8A9E24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2"/>
            <a:ext cx="9144000" cy="513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36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3FA1A6-09B0-4E25-8601-4E3F347215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2"/>
            <a:ext cx="9144000" cy="513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26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1172C4-3CFA-4BFD-A659-88A71CB2B8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2"/>
            <a:ext cx="9144000" cy="513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0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A67996-30D0-448A-AE1F-6E03908675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2"/>
            <a:ext cx="9144000" cy="513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2713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0</Words>
  <Application>Microsoft Macintosh PowerPoint</Application>
  <PresentationFormat>Экран (16:9)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Alyona</dc:creator>
  <cp:lastModifiedBy>Viktoriia Romashenko</cp:lastModifiedBy>
  <cp:revision>33</cp:revision>
  <dcterms:created xsi:type="dcterms:W3CDTF">2019-09-26T12:25:48Z</dcterms:created>
  <dcterms:modified xsi:type="dcterms:W3CDTF">2019-11-25T12:41:30Z</dcterms:modified>
</cp:coreProperties>
</file>